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5143500" cx="9144000"/>
  <p:notesSz cx="6858000" cy="9144000"/>
  <p:embeddedFontLst>
    <p:embeddedFont>
      <p:font typeface="Comfortaa"/>
      <p:regular r:id="rId72"/>
      <p:bold r:id="rId73"/>
    </p:embeddedFont>
    <p:embeddedFont>
      <p:font typeface="Spicy Rice"/>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omfortaa-bold.fntdata"/><Relationship Id="rId72" Type="http://schemas.openxmlformats.org/officeDocument/2006/relationships/font" Target="fonts/Comfortaa-regular.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picyRice-regular.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07eff0ed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07eff0edb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893377e39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893377e3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893377e39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893377e39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893377e39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893377e39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893377e39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893377e39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93377e39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893377e39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dc8e769bb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dc8e769bb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dc8e769bb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dc8e769bb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dc8e769bb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dc8e769bb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dc8e769bb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dc8e769bb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dc8e769bb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dc8e769bb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dc8e769bb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dc8e769bb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893377e39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893377e39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893377e39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893377e3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893377e39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893377e39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93377e39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893377e39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893377e39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893377e39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893377e39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893377e39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893377e39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893377e39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893377e39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893377e39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893377e39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893377e39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893377e39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893377e39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07eff0ed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07eff0ed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893377e39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893377e39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893377e39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893377e39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893377e39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893377e39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894ee4c55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894ee4c55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14aa315c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f14aa315c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f14aa315c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f14aa315c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69f86496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69f86496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07eff0edb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07eff0edb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069f86496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069f86496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f14aa315c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f14aa315c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dc8e769bb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dc8e769bb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f14aa315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f14aa315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f14aa315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f14aa315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894ee4c5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894ee4c5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894ee4c5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894ee4c5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894ee4c5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894ee4c5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894ee4c5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894ee4c5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f14aa315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f14aa315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f14aa315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f14aa315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07eff0ed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07eff0ed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07eff0edb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07eff0edb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94ee4c558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94ee4c558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f14aa315c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f14aa315c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f14aa315c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f14aa315c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69f86496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069f86496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f14aa315c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f14aa315c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f14aa315c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f14aa315c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f14aa315c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f14aa315c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f14aa315c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f14aa315c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069f86496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069f86496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894ee4c5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894ee4c5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894ee4c55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894ee4c55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94ee4c558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894ee4c558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894ee4c558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894ee4c55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894ee4c558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894ee4c55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894ee4c558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894ee4c558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894ee4c558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894ee4c558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0695f4dcf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0695f4dcf7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069944af7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069944af7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0569bcaa7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0569bcaa7c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dc8e769bb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dc8e769bb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893377e39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893377e3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dc8e769bb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dc8e769bb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idx="1" type="subTitle"/>
          </p:nvPr>
        </p:nvSpPr>
        <p:spPr>
          <a:xfrm>
            <a:off x="2212500" y="3241675"/>
            <a:ext cx="4719000" cy="570900"/>
          </a:xfrm>
          <a:prstGeom prst="rect">
            <a:avLst/>
          </a:prstGeom>
        </p:spPr>
        <p:txBody>
          <a:bodyPr anchorCtr="0" anchor="t" bIns="91425" lIns="91425" spcFirstLastPara="1" rIns="91425" wrap="square" tIns="91425">
            <a:normAutofit/>
          </a:bodyPr>
          <a:lstStyle>
            <a:lvl1pPr lvl="0" algn="ctr">
              <a:spcBef>
                <a:spcPts val="0"/>
              </a:spcBef>
              <a:spcAft>
                <a:spcPts val="0"/>
              </a:spcAft>
              <a:buSzPts val="2500"/>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type="title"/>
          </p:nvPr>
        </p:nvSpPr>
        <p:spPr>
          <a:xfrm>
            <a:off x="2493750" y="1041200"/>
            <a:ext cx="4156500" cy="1427400"/>
          </a:xfrm>
          <a:prstGeom prst="rect">
            <a:avLst/>
          </a:prstGeom>
        </p:spPr>
        <p:txBody>
          <a:bodyPr anchorCtr="0" anchor="t" bIns="91425" lIns="91425" spcFirstLastPara="1" rIns="91425" wrap="square" tIns="91425">
            <a:normAutofit/>
          </a:bodyPr>
          <a:lstStyle>
            <a:lvl1pPr lvl="0" algn="ctr">
              <a:spcBef>
                <a:spcPts val="0"/>
              </a:spcBef>
              <a:spcAft>
                <a:spcPts val="0"/>
              </a:spcAft>
              <a:buSzPts val="6500"/>
              <a:buNone/>
              <a:defRPr sz="6500"/>
            </a:lvl1pPr>
            <a:lvl2pPr lvl="1">
              <a:spcBef>
                <a:spcPts val="0"/>
              </a:spcBef>
              <a:spcAft>
                <a:spcPts val="0"/>
              </a:spcAft>
              <a:buSzPts val="3600"/>
              <a:buNone/>
              <a:defRPr>
                <a:latin typeface="Comfortaa"/>
                <a:ea typeface="Comfortaa"/>
                <a:cs typeface="Comfortaa"/>
                <a:sym typeface="Comfortaa"/>
              </a:defRPr>
            </a:lvl2pPr>
            <a:lvl3pPr lvl="2">
              <a:spcBef>
                <a:spcPts val="0"/>
              </a:spcBef>
              <a:spcAft>
                <a:spcPts val="0"/>
              </a:spcAft>
              <a:buSzPts val="3600"/>
              <a:buNone/>
              <a:defRPr>
                <a:latin typeface="Comfortaa"/>
                <a:ea typeface="Comfortaa"/>
                <a:cs typeface="Comfortaa"/>
                <a:sym typeface="Comfortaa"/>
              </a:defRPr>
            </a:lvl3pPr>
            <a:lvl4pPr lvl="3">
              <a:spcBef>
                <a:spcPts val="0"/>
              </a:spcBef>
              <a:spcAft>
                <a:spcPts val="0"/>
              </a:spcAft>
              <a:buSzPts val="3600"/>
              <a:buNone/>
              <a:defRPr>
                <a:latin typeface="Comfortaa"/>
                <a:ea typeface="Comfortaa"/>
                <a:cs typeface="Comfortaa"/>
                <a:sym typeface="Comfortaa"/>
              </a:defRPr>
            </a:lvl4pPr>
            <a:lvl5pPr lvl="4">
              <a:spcBef>
                <a:spcPts val="0"/>
              </a:spcBef>
              <a:spcAft>
                <a:spcPts val="0"/>
              </a:spcAft>
              <a:buSzPts val="3600"/>
              <a:buNone/>
              <a:defRPr>
                <a:latin typeface="Comfortaa"/>
                <a:ea typeface="Comfortaa"/>
                <a:cs typeface="Comfortaa"/>
                <a:sym typeface="Comfortaa"/>
              </a:defRPr>
            </a:lvl5pPr>
            <a:lvl6pPr lvl="5">
              <a:spcBef>
                <a:spcPts val="0"/>
              </a:spcBef>
              <a:spcAft>
                <a:spcPts val="0"/>
              </a:spcAft>
              <a:buSzPts val="3600"/>
              <a:buNone/>
              <a:defRPr>
                <a:latin typeface="Comfortaa"/>
                <a:ea typeface="Comfortaa"/>
                <a:cs typeface="Comfortaa"/>
                <a:sym typeface="Comfortaa"/>
              </a:defRPr>
            </a:lvl6pPr>
            <a:lvl7pPr lvl="6">
              <a:spcBef>
                <a:spcPts val="0"/>
              </a:spcBef>
              <a:spcAft>
                <a:spcPts val="0"/>
              </a:spcAft>
              <a:buSzPts val="3600"/>
              <a:buNone/>
              <a:defRPr>
                <a:latin typeface="Comfortaa"/>
                <a:ea typeface="Comfortaa"/>
                <a:cs typeface="Comfortaa"/>
                <a:sym typeface="Comfortaa"/>
              </a:defRPr>
            </a:lvl7pPr>
            <a:lvl8pPr lvl="7">
              <a:spcBef>
                <a:spcPts val="0"/>
              </a:spcBef>
              <a:spcAft>
                <a:spcPts val="0"/>
              </a:spcAft>
              <a:buSzPts val="3600"/>
              <a:buNone/>
              <a:defRPr>
                <a:latin typeface="Comfortaa"/>
                <a:ea typeface="Comfortaa"/>
                <a:cs typeface="Comfortaa"/>
                <a:sym typeface="Comfortaa"/>
              </a:defRPr>
            </a:lvl8pPr>
            <a:lvl9pPr lvl="8">
              <a:spcBef>
                <a:spcPts val="0"/>
              </a:spcBef>
              <a:spcAft>
                <a:spcPts val="0"/>
              </a:spcAft>
              <a:buSzPts val="3600"/>
              <a:buNone/>
              <a:defRPr>
                <a:latin typeface="Comfortaa"/>
                <a:ea typeface="Comfortaa"/>
                <a:cs typeface="Comfortaa"/>
                <a:sym typeface="Comforta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 name="Google Shape;4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4" name="Google Shape;4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5" name="Shape 45"/>
        <p:cNvGrpSpPr/>
        <p:nvPr/>
      </p:nvGrpSpPr>
      <p:grpSpPr>
        <a:xfrm>
          <a:off x="0" y="0"/>
          <a:ext cx="0" cy="0"/>
          <a:chOff x="0" y="0"/>
          <a:chExt cx="0" cy="0"/>
        </a:xfrm>
      </p:grpSpPr>
      <p:pic>
        <p:nvPicPr>
          <p:cNvPr id="46" name="Google Shape;46;p12"/>
          <p:cNvPicPr preferRelativeResize="0"/>
          <p:nvPr/>
        </p:nvPicPr>
        <p:blipFill rotWithShape="1">
          <a:blip r:embed="rId3">
            <a:alphaModFix/>
          </a:blip>
          <a:srcRect b="0" l="0" r="0" t="0"/>
          <a:stretch/>
        </p:blipFill>
        <p:spPr>
          <a:xfrm>
            <a:off x="3789362" y="4490959"/>
            <a:ext cx="726337" cy="471293"/>
          </a:xfrm>
          <a:prstGeom prst="rect">
            <a:avLst/>
          </a:prstGeom>
          <a:noFill/>
          <a:ln>
            <a:noFill/>
          </a:ln>
        </p:spPr>
      </p:pic>
      <p:pic>
        <p:nvPicPr>
          <p:cNvPr id="47" name="Google Shape;47;p12"/>
          <p:cNvPicPr preferRelativeResize="0"/>
          <p:nvPr/>
        </p:nvPicPr>
        <p:blipFill rotWithShape="1">
          <a:blip r:embed="rId4">
            <a:alphaModFix/>
          </a:blip>
          <a:srcRect b="0" l="0" r="0" t="0"/>
          <a:stretch/>
        </p:blipFill>
        <p:spPr>
          <a:xfrm>
            <a:off x="4616419" y="4548425"/>
            <a:ext cx="812845" cy="3563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1435800" y="1116750"/>
            <a:ext cx="6272400" cy="2325900"/>
          </a:xfrm>
          <a:prstGeom prst="rect">
            <a:avLst/>
          </a:prstGeom>
        </p:spPr>
        <p:txBody>
          <a:bodyPr anchorCtr="0" anchor="t" bIns="91425" lIns="91425" spcFirstLastPara="1" rIns="91425" wrap="square" tIns="91425">
            <a:normAutofit/>
          </a:bodyPr>
          <a:lstStyle>
            <a:lvl1pPr lvl="0">
              <a:spcBef>
                <a:spcPts val="0"/>
              </a:spcBef>
              <a:spcAft>
                <a:spcPts val="0"/>
              </a:spcAft>
              <a:buSzPts val="8900"/>
              <a:buNone/>
              <a:defRPr sz="8900"/>
            </a:lvl1pPr>
            <a:lvl2pPr lvl="1">
              <a:spcBef>
                <a:spcPts val="0"/>
              </a:spcBef>
              <a:spcAft>
                <a:spcPts val="0"/>
              </a:spcAft>
              <a:buSzPts val="3600"/>
              <a:buNone/>
              <a:defRPr>
                <a:latin typeface="Comfortaa"/>
                <a:ea typeface="Comfortaa"/>
                <a:cs typeface="Comfortaa"/>
                <a:sym typeface="Comfortaa"/>
              </a:defRPr>
            </a:lvl2pPr>
            <a:lvl3pPr lvl="2">
              <a:spcBef>
                <a:spcPts val="0"/>
              </a:spcBef>
              <a:spcAft>
                <a:spcPts val="0"/>
              </a:spcAft>
              <a:buSzPts val="3600"/>
              <a:buNone/>
              <a:defRPr>
                <a:latin typeface="Comfortaa"/>
                <a:ea typeface="Comfortaa"/>
                <a:cs typeface="Comfortaa"/>
                <a:sym typeface="Comfortaa"/>
              </a:defRPr>
            </a:lvl3pPr>
            <a:lvl4pPr lvl="3">
              <a:spcBef>
                <a:spcPts val="0"/>
              </a:spcBef>
              <a:spcAft>
                <a:spcPts val="0"/>
              </a:spcAft>
              <a:buSzPts val="3600"/>
              <a:buNone/>
              <a:defRPr>
                <a:latin typeface="Comfortaa"/>
                <a:ea typeface="Comfortaa"/>
                <a:cs typeface="Comfortaa"/>
                <a:sym typeface="Comfortaa"/>
              </a:defRPr>
            </a:lvl4pPr>
            <a:lvl5pPr lvl="4">
              <a:spcBef>
                <a:spcPts val="0"/>
              </a:spcBef>
              <a:spcAft>
                <a:spcPts val="0"/>
              </a:spcAft>
              <a:buSzPts val="3600"/>
              <a:buNone/>
              <a:defRPr>
                <a:latin typeface="Comfortaa"/>
                <a:ea typeface="Comfortaa"/>
                <a:cs typeface="Comfortaa"/>
                <a:sym typeface="Comfortaa"/>
              </a:defRPr>
            </a:lvl5pPr>
            <a:lvl6pPr lvl="5">
              <a:spcBef>
                <a:spcPts val="0"/>
              </a:spcBef>
              <a:spcAft>
                <a:spcPts val="0"/>
              </a:spcAft>
              <a:buSzPts val="3600"/>
              <a:buNone/>
              <a:defRPr>
                <a:latin typeface="Comfortaa"/>
                <a:ea typeface="Comfortaa"/>
                <a:cs typeface="Comfortaa"/>
                <a:sym typeface="Comfortaa"/>
              </a:defRPr>
            </a:lvl6pPr>
            <a:lvl7pPr lvl="6">
              <a:spcBef>
                <a:spcPts val="0"/>
              </a:spcBef>
              <a:spcAft>
                <a:spcPts val="0"/>
              </a:spcAft>
              <a:buSzPts val="3600"/>
              <a:buNone/>
              <a:defRPr>
                <a:latin typeface="Comfortaa"/>
                <a:ea typeface="Comfortaa"/>
                <a:cs typeface="Comfortaa"/>
                <a:sym typeface="Comfortaa"/>
              </a:defRPr>
            </a:lvl7pPr>
            <a:lvl8pPr lvl="7">
              <a:spcBef>
                <a:spcPts val="0"/>
              </a:spcBef>
              <a:spcAft>
                <a:spcPts val="0"/>
              </a:spcAft>
              <a:buSzPts val="3600"/>
              <a:buNone/>
              <a:defRPr>
                <a:latin typeface="Comfortaa"/>
                <a:ea typeface="Comfortaa"/>
                <a:cs typeface="Comfortaa"/>
                <a:sym typeface="Comfortaa"/>
              </a:defRPr>
            </a:lvl8pPr>
            <a:lvl9pPr lvl="8">
              <a:spcBef>
                <a:spcPts val="0"/>
              </a:spcBef>
              <a:spcAft>
                <a:spcPts val="0"/>
              </a:spcAft>
              <a:buSzPts val="3600"/>
              <a:buNone/>
              <a:defRPr>
                <a:latin typeface="Comfortaa"/>
                <a:ea typeface="Comfortaa"/>
                <a:cs typeface="Comfortaa"/>
                <a:sym typeface="Comforta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2053050" y="780925"/>
            <a:ext cx="5037900" cy="7137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atin typeface="Comfortaa"/>
                <a:ea typeface="Comfortaa"/>
                <a:cs typeface="Comfortaa"/>
                <a:sym typeface="Comfortaa"/>
              </a:defRPr>
            </a:lvl2pPr>
            <a:lvl3pPr lvl="2">
              <a:spcBef>
                <a:spcPts val="0"/>
              </a:spcBef>
              <a:spcAft>
                <a:spcPts val="0"/>
              </a:spcAft>
              <a:buSzPts val="3600"/>
              <a:buNone/>
              <a:defRPr>
                <a:latin typeface="Comfortaa"/>
                <a:ea typeface="Comfortaa"/>
                <a:cs typeface="Comfortaa"/>
                <a:sym typeface="Comfortaa"/>
              </a:defRPr>
            </a:lvl3pPr>
            <a:lvl4pPr lvl="3">
              <a:spcBef>
                <a:spcPts val="0"/>
              </a:spcBef>
              <a:spcAft>
                <a:spcPts val="0"/>
              </a:spcAft>
              <a:buSzPts val="3600"/>
              <a:buNone/>
              <a:defRPr>
                <a:latin typeface="Comfortaa"/>
                <a:ea typeface="Comfortaa"/>
                <a:cs typeface="Comfortaa"/>
                <a:sym typeface="Comfortaa"/>
              </a:defRPr>
            </a:lvl4pPr>
            <a:lvl5pPr lvl="4">
              <a:spcBef>
                <a:spcPts val="0"/>
              </a:spcBef>
              <a:spcAft>
                <a:spcPts val="0"/>
              </a:spcAft>
              <a:buSzPts val="3600"/>
              <a:buNone/>
              <a:defRPr>
                <a:latin typeface="Comfortaa"/>
                <a:ea typeface="Comfortaa"/>
                <a:cs typeface="Comfortaa"/>
                <a:sym typeface="Comfortaa"/>
              </a:defRPr>
            </a:lvl5pPr>
            <a:lvl6pPr lvl="5">
              <a:spcBef>
                <a:spcPts val="0"/>
              </a:spcBef>
              <a:spcAft>
                <a:spcPts val="0"/>
              </a:spcAft>
              <a:buSzPts val="3600"/>
              <a:buNone/>
              <a:defRPr>
                <a:latin typeface="Comfortaa"/>
                <a:ea typeface="Comfortaa"/>
                <a:cs typeface="Comfortaa"/>
                <a:sym typeface="Comfortaa"/>
              </a:defRPr>
            </a:lvl6pPr>
            <a:lvl7pPr lvl="6">
              <a:spcBef>
                <a:spcPts val="0"/>
              </a:spcBef>
              <a:spcAft>
                <a:spcPts val="0"/>
              </a:spcAft>
              <a:buSzPts val="3600"/>
              <a:buNone/>
              <a:defRPr>
                <a:latin typeface="Comfortaa"/>
                <a:ea typeface="Comfortaa"/>
                <a:cs typeface="Comfortaa"/>
                <a:sym typeface="Comfortaa"/>
              </a:defRPr>
            </a:lvl7pPr>
            <a:lvl8pPr lvl="7">
              <a:spcBef>
                <a:spcPts val="0"/>
              </a:spcBef>
              <a:spcAft>
                <a:spcPts val="0"/>
              </a:spcAft>
              <a:buSzPts val="3600"/>
              <a:buNone/>
              <a:defRPr>
                <a:latin typeface="Comfortaa"/>
                <a:ea typeface="Comfortaa"/>
                <a:cs typeface="Comfortaa"/>
                <a:sym typeface="Comfortaa"/>
              </a:defRPr>
            </a:lvl8pPr>
            <a:lvl9pPr lvl="8">
              <a:spcBef>
                <a:spcPts val="0"/>
              </a:spcBef>
              <a:spcAft>
                <a:spcPts val="0"/>
              </a:spcAft>
              <a:buSzPts val="3600"/>
              <a:buNone/>
              <a:defRPr>
                <a:latin typeface="Comfortaa"/>
                <a:ea typeface="Comfortaa"/>
                <a:cs typeface="Comfortaa"/>
                <a:sym typeface="Comfortaa"/>
              </a:defRPr>
            </a:lvl9pPr>
          </a:lstStyle>
          <a:p/>
        </p:txBody>
      </p:sp>
      <p:sp>
        <p:nvSpPr>
          <p:cNvPr id="20" name="Google Shape;20;p4"/>
          <p:cNvSpPr txBox="1"/>
          <p:nvPr>
            <p:ph idx="1" type="subTitle"/>
          </p:nvPr>
        </p:nvSpPr>
        <p:spPr>
          <a:xfrm>
            <a:off x="2053050" y="1385450"/>
            <a:ext cx="5037900" cy="638100"/>
          </a:xfrm>
          <a:prstGeom prst="rect">
            <a:avLst/>
          </a:prstGeom>
        </p:spPr>
        <p:txBody>
          <a:bodyPr anchorCtr="0" anchor="t" bIns="91425" lIns="91425" spcFirstLastPara="1" rIns="91425" wrap="square" tIns="91425">
            <a:normAutofit/>
          </a:bodyPr>
          <a:lstStyle>
            <a:lvl1pPr lvl="0">
              <a:spcBef>
                <a:spcPts val="0"/>
              </a:spcBef>
              <a:spcAft>
                <a:spcPts val="0"/>
              </a:spcAft>
              <a:buSzPts val="2500"/>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2" type="body"/>
          </p:nvPr>
        </p:nvSpPr>
        <p:spPr>
          <a:xfrm>
            <a:off x="965625" y="2141150"/>
            <a:ext cx="7380600" cy="20991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5"/>
          <p:cNvSpPr txBox="1"/>
          <p:nvPr/>
        </p:nvSpPr>
        <p:spPr>
          <a:xfrm>
            <a:off x="450706" y="2035380"/>
            <a:ext cx="3912600" cy="1878900"/>
          </a:xfrm>
          <a:prstGeom prst="rect">
            <a:avLst/>
          </a:prstGeom>
          <a:noFill/>
          <a:ln>
            <a:noFill/>
          </a:ln>
        </p:spPr>
        <p:txBody>
          <a:bodyPr anchorCtr="0" anchor="t" bIns="0" lIns="0" spcFirstLastPara="1" rIns="0" wrap="square" tIns="0">
            <a:spAutoFit/>
          </a:bodyPr>
          <a:lstStyle/>
          <a:p>
            <a:pPr indent="0" lvl="0" marL="0" rtl="0" algn="l">
              <a:lnSpc>
                <a:spcPct val="118966"/>
              </a:lnSpc>
              <a:spcBef>
                <a:spcPts val="0"/>
              </a:spcBef>
              <a:spcAft>
                <a:spcPts val="0"/>
              </a:spcAft>
              <a:buNone/>
            </a:pPr>
            <a:r>
              <a:rPr b="1" lang="en" sz="1500">
                <a:solidFill>
                  <a:srgbClr val="C0BDD7"/>
                </a:solidFill>
                <a:latin typeface="Comfortaa"/>
                <a:ea typeface="Comfortaa"/>
                <a:cs typeface="Comfortaa"/>
                <a:sym typeface="Comfortaa"/>
              </a:rPr>
              <a:t>Lorem ipsum dolor sit amet, consectetur adipiscing elit, sed do eiusmod tempor incididunt ut labore et dolore magna aliqua. Ut enim ad minim veniam, quis nostrud exercitation ullamco laboris nisi ut aliquip ex ea commodo consequat. </a:t>
            </a:r>
            <a:endParaRPr b="1" sz="1500">
              <a:solidFill>
                <a:srgbClr val="C0BDD7"/>
              </a:solidFill>
              <a:latin typeface="Comfortaa"/>
              <a:ea typeface="Comfortaa"/>
              <a:cs typeface="Comfortaa"/>
              <a:sym typeface="Comfortaa"/>
            </a:endParaRPr>
          </a:p>
        </p:txBody>
      </p:sp>
      <p:sp>
        <p:nvSpPr>
          <p:cNvPr id="24" name="Google Shape;24;p5"/>
          <p:cNvSpPr txBox="1"/>
          <p:nvPr/>
        </p:nvSpPr>
        <p:spPr>
          <a:xfrm>
            <a:off x="936421" y="880642"/>
            <a:ext cx="7271100" cy="578700"/>
          </a:xfrm>
          <a:prstGeom prst="rect">
            <a:avLst/>
          </a:prstGeom>
          <a:noFill/>
          <a:ln>
            <a:noFill/>
          </a:ln>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lang="en" sz="4000">
                <a:solidFill>
                  <a:srgbClr val="C73779"/>
                </a:solidFill>
                <a:latin typeface="Spicy Rice"/>
                <a:ea typeface="Spicy Rice"/>
                <a:cs typeface="Spicy Rice"/>
                <a:sym typeface="Spicy Rice"/>
              </a:rPr>
              <a:t>Header Here</a:t>
            </a:r>
            <a:endParaRPr sz="700"/>
          </a:p>
        </p:txBody>
      </p:sp>
      <p:sp>
        <p:nvSpPr>
          <p:cNvPr id="25" name="Google Shape;25;p5"/>
          <p:cNvSpPr txBox="1"/>
          <p:nvPr/>
        </p:nvSpPr>
        <p:spPr>
          <a:xfrm>
            <a:off x="936421" y="1417332"/>
            <a:ext cx="7271100" cy="361800"/>
          </a:xfrm>
          <a:prstGeom prst="rect">
            <a:avLst/>
          </a:prstGeom>
          <a:noFill/>
          <a:ln>
            <a:noFill/>
          </a:ln>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b="1" lang="en" sz="2500">
                <a:solidFill>
                  <a:srgbClr val="C0BDD7"/>
                </a:solidFill>
                <a:latin typeface="Comfortaa"/>
                <a:ea typeface="Comfortaa"/>
                <a:cs typeface="Comfortaa"/>
                <a:sym typeface="Comfortaa"/>
              </a:rPr>
              <a:t>Subheader Here</a:t>
            </a:r>
            <a:endParaRPr sz="700"/>
          </a:p>
        </p:txBody>
      </p:sp>
      <p:sp>
        <p:nvSpPr>
          <p:cNvPr id="26" name="Google Shape;26;p5"/>
          <p:cNvSpPr txBox="1"/>
          <p:nvPr/>
        </p:nvSpPr>
        <p:spPr>
          <a:xfrm>
            <a:off x="4668106" y="2035380"/>
            <a:ext cx="3912600" cy="1878900"/>
          </a:xfrm>
          <a:prstGeom prst="rect">
            <a:avLst/>
          </a:prstGeom>
          <a:noFill/>
          <a:ln>
            <a:noFill/>
          </a:ln>
        </p:spPr>
        <p:txBody>
          <a:bodyPr anchorCtr="0" anchor="t" bIns="0" lIns="0" spcFirstLastPara="1" rIns="0" wrap="square" tIns="0">
            <a:spAutoFit/>
          </a:bodyPr>
          <a:lstStyle/>
          <a:p>
            <a:pPr indent="0" lvl="0" marL="0" rtl="0" algn="l">
              <a:lnSpc>
                <a:spcPct val="118966"/>
              </a:lnSpc>
              <a:spcBef>
                <a:spcPts val="0"/>
              </a:spcBef>
              <a:spcAft>
                <a:spcPts val="0"/>
              </a:spcAft>
              <a:buNone/>
            </a:pPr>
            <a:r>
              <a:rPr b="1" lang="en" sz="1500">
                <a:solidFill>
                  <a:srgbClr val="C0BDD7"/>
                </a:solidFill>
                <a:latin typeface="Comfortaa"/>
                <a:ea typeface="Comfortaa"/>
                <a:cs typeface="Comfortaa"/>
                <a:sym typeface="Comfortaa"/>
              </a:rPr>
              <a:t>Lorem ipsum dolor sit amet, consectetur adipiscing elit, sed do eiusmod tempor incididunt ut labore et dolore magna aliqua. Ut enim ad minim veniam, quis nostrud exercitation ullamco laboris nisi ut aliquip ex ea commodo consequat. </a:t>
            </a:r>
            <a:endParaRPr b="1" sz="1500">
              <a:solidFill>
                <a:srgbClr val="C0BDD7"/>
              </a:solidFill>
              <a:latin typeface="Comfortaa"/>
              <a:ea typeface="Comfortaa"/>
              <a:cs typeface="Comfortaa"/>
              <a:sym typeface="Comforta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335875" y="587775"/>
            <a:ext cx="4374600" cy="8481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atin typeface="Comfortaa"/>
                <a:ea typeface="Comfortaa"/>
                <a:cs typeface="Comfortaa"/>
                <a:sym typeface="Comfortaa"/>
              </a:defRPr>
            </a:lvl2pPr>
            <a:lvl3pPr lvl="2">
              <a:spcBef>
                <a:spcPts val="0"/>
              </a:spcBef>
              <a:spcAft>
                <a:spcPts val="0"/>
              </a:spcAft>
              <a:buSzPts val="3600"/>
              <a:buNone/>
              <a:defRPr>
                <a:latin typeface="Comfortaa"/>
                <a:ea typeface="Comfortaa"/>
                <a:cs typeface="Comfortaa"/>
                <a:sym typeface="Comfortaa"/>
              </a:defRPr>
            </a:lvl3pPr>
            <a:lvl4pPr lvl="3">
              <a:spcBef>
                <a:spcPts val="0"/>
              </a:spcBef>
              <a:spcAft>
                <a:spcPts val="0"/>
              </a:spcAft>
              <a:buSzPts val="3600"/>
              <a:buNone/>
              <a:defRPr>
                <a:latin typeface="Comfortaa"/>
                <a:ea typeface="Comfortaa"/>
                <a:cs typeface="Comfortaa"/>
                <a:sym typeface="Comfortaa"/>
              </a:defRPr>
            </a:lvl4pPr>
            <a:lvl5pPr lvl="4">
              <a:spcBef>
                <a:spcPts val="0"/>
              </a:spcBef>
              <a:spcAft>
                <a:spcPts val="0"/>
              </a:spcAft>
              <a:buSzPts val="3600"/>
              <a:buNone/>
              <a:defRPr>
                <a:latin typeface="Comfortaa"/>
                <a:ea typeface="Comfortaa"/>
                <a:cs typeface="Comfortaa"/>
                <a:sym typeface="Comfortaa"/>
              </a:defRPr>
            </a:lvl5pPr>
            <a:lvl6pPr lvl="5">
              <a:spcBef>
                <a:spcPts val="0"/>
              </a:spcBef>
              <a:spcAft>
                <a:spcPts val="0"/>
              </a:spcAft>
              <a:buSzPts val="3600"/>
              <a:buNone/>
              <a:defRPr>
                <a:latin typeface="Comfortaa"/>
                <a:ea typeface="Comfortaa"/>
                <a:cs typeface="Comfortaa"/>
                <a:sym typeface="Comfortaa"/>
              </a:defRPr>
            </a:lvl6pPr>
            <a:lvl7pPr lvl="6">
              <a:spcBef>
                <a:spcPts val="0"/>
              </a:spcBef>
              <a:spcAft>
                <a:spcPts val="0"/>
              </a:spcAft>
              <a:buSzPts val="3600"/>
              <a:buNone/>
              <a:defRPr>
                <a:latin typeface="Comfortaa"/>
                <a:ea typeface="Comfortaa"/>
                <a:cs typeface="Comfortaa"/>
                <a:sym typeface="Comfortaa"/>
              </a:defRPr>
            </a:lvl7pPr>
            <a:lvl8pPr lvl="7">
              <a:spcBef>
                <a:spcPts val="0"/>
              </a:spcBef>
              <a:spcAft>
                <a:spcPts val="0"/>
              </a:spcAft>
              <a:buSzPts val="3600"/>
              <a:buNone/>
              <a:defRPr>
                <a:latin typeface="Comfortaa"/>
                <a:ea typeface="Comfortaa"/>
                <a:cs typeface="Comfortaa"/>
                <a:sym typeface="Comfortaa"/>
              </a:defRPr>
            </a:lvl8pPr>
            <a:lvl9pPr lvl="8">
              <a:spcBef>
                <a:spcPts val="0"/>
              </a:spcBef>
              <a:spcAft>
                <a:spcPts val="0"/>
              </a:spcAft>
              <a:buSzPts val="3600"/>
              <a:buNone/>
              <a:defRPr>
                <a:latin typeface="Comfortaa"/>
                <a:ea typeface="Comfortaa"/>
                <a:cs typeface="Comfortaa"/>
                <a:sym typeface="Comforta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idx="1" type="body"/>
          </p:nvPr>
        </p:nvSpPr>
        <p:spPr>
          <a:xfrm>
            <a:off x="311700" y="1152475"/>
            <a:ext cx="29610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C0BDD7"/>
              </a:buClr>
              <a:buSzPts val="1400"/>
              <a:buFont typeface="Comfortaa"/>
              <a:buChar char="●"/>
              <a:defRPr b="1" sz="1400">
                <a:solidFill>
                  <a:srgbClr val="C0BDD7"/>
                </a:solidFill>
                <a:latin typeface="Comfortaa"/>
                <a:ea typeface="Comfortaa"/>
                <a:cs typeface="Comfortaa"/>
                <a:sym typeface="Comfortaa"/>
              </a:defRPr>
            </a:lvl1pPr>
            <a:lvl2pPr indent="-304800" lvl="1" marL="9144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2pPr>
            <a:lvl3pPr indent="-304800" lvl="2" marL="13716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3pPr>
            <a:lvl4pPr indent="-304800" lvl="3" marL="18288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4pPr>
            <a:lvl5pPr indent="-304800" lvl="4" marL="22860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5pPr>
            <a:lvl6pPr indent="-304800" lvl="5" marL="27432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6pPr>
            <a:lvl7pPr indent="-304800" lvl="6" marL="32004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7pPr>
            <a:lvl8pPr indent="-304800" lvl="7" marL="36576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8pPr>
            <a:lvl9pPr indent="-304800" lvl="8" marL="4114800" rtl="0">
              <a:spcBef>
                <a:spcPts val="0"/>
              </a:spcBef>
              <a:spcAft>
                <a:spcPts val="0"/>
              </a:spcAft>
              <a:buClr>
                <a:srgbClr val="C0BDD7"/>
              </a:buClr>
              <a:buSzPts val="1200"/>
              <a:buFont typeface="Comfortaa"/>
              <a:buChar char="■"/>
              <a:defRPr b="1" sz="1200">
                <a:solidFill>
                  <a:srgbClr val="C0BDD7"/>
                </a:solidFill>
                <a:latin typeface="Comfortaa"/>
                <a:ea typeface="Comfortaa"/>
                <a:cs typeface="Comfortaa"/>
                <a:sym typeface="Comfortaa"/>
              </a:defRPr>
            </a:lvl9pPr>
          </a:lstStyle>
          <a:p/>
        </p:txBody>
      </p:sp>
      <p:sp>
        <p:nvSpPr>
          <p:cNvPr id="31" name="Google Shape;31;p7"/>
          <p:cNvSpPr txBox="1"/>
          <p:nvPr>
            <p:ph type="title"/>
          </p:nvPr>
        </p:nvSpPr>
        <p:spPr>
          <a:xfrm>
            <a:off x="411450" y="562575"/>
            <a:ext cx="4500600" cy="520500"/>
          </a:xfrm>
          <a:prstGeom prst="rect">
            <a:avLst/>
          </a:prstGeom>
        </p:spPr>
        <p:txBody>
          <a:bodyPr anchorCtr="0" anchor="t" bIns="91425" lIns="91425" spcFirstLastPara="1" rIns="91425" wrap="square" tIns="91425">
            <a:normAutofit/>
          </a:bodyPr>
          <a:lstStyle>
            <a:lvl1pPr lvl="0">
              <a:spcBef>
                <a:spcPts val="0"/>
              </a:spcBef>
              <a:spcAft>
                <a:spcPts val="0"/>
              </a:spcAft>
              <a:buSzPts val="4100"/>
              <a:buNone/>
              <a:defRPr sz="4100"/>
            </a:lvl1pPr>
            <a:lvl2pPr lvl="1">
              <a:spcBef>
                <a:spcPts val="0"/>
              </a:spcBef>
              <a:spcAft>
                <a:spcPts val="0"/>
              </a:spcAft>
              <a:buSzPts val="3600"/>
              <a:buNone/>
              <a:defRPr>
                <a:latin typeface="Comfortaa"/>
                <a:ea typeface="Comfortaa"/>
                <a:cs typeface="Comfortaa"/>
                <a:sym typeface="Comfortaa"/>
              </a:defRPr>
            </a:lvl2pPr>
            <a:lvl3pPr lvl="2">
              <a:spcBef>
                <a:spcPts val="0"/>
              </a:spcBef>
              <a:spcAft>
                <a:spcPts val="0"/>
              </a:spcAft>
              <a:buSzPts val="3600"/>
              <a:buNone/>
              <a:defRPr>
                <a:latin typeface="Comfortaa"/>
                <a:ea typeface="Comfortaa"/>
                <a:cs typeface="Comfortaa"/>
                <a:sym typeface="Comfortaa"/>
              </a:defRPr>
            </a:lvl3pPr>
            <a:lvl4pPr lvl="3">
              <a:spcBef>
                <a:spcPts val="0"/>
              </a:spcBef>
              <a:spcAft>
                <a:spcPts val="0"/>
              </a:spcAft>
              <a:buSzPts val="3600"/>
              <a:buNone/>
              <a:defRPr>
                <a:latin typeface="Comfortaa"/>
                <a:ea typeface="Comfortaa"/>
                <a:cs typeface="Comfortaa"/>
                <a:sym typeface="Comfortaa"/>
              </a:defRPr>
            </a:lvl4pPr>
            <a:lvl5pPr lvl="4">
              <a:spcBef>
                <a:spcPts val="0"/>
              </a:spcBef>
              <a:spcAft>
                <a:spcPts val="0"/>
              </a:spcAft>
              <a:buSzPts val="3600"/>
              <a:buNone/>
              <a:defRPr>
                <a:latin typeface="Comfortaa"/>
                <a:ea typeface="Comfortaa"/>
                <a:cs typeface="Comfortaa"/>
                <a:sym typeface="Comfortaa"/>
              </a:defRPr>
            </a:lvl5pPr>
            <a:lvl6pPr lvl="5">
              <a:spcBef>
                <a:spcPts val="0"/>
              </a:spcBef>
              <a:spcAft>
                <a:spcPts val="0"/>
              </a:spcAft>
              <a:buSzPts val="3600"/>
              <a:buNone/>
              <a:defRPr>
                <a:latin typeface="Comfortaa"/>
                <a:ea typeface="Comfortaa"/>
                <a:cs typeface="Comfortaa"/>
                <a:sym typeface="Comfortaa"/>
              </a:defRPr>
            </a:lvl6pPr>
            <a:lvl7pPr lvl="6">
              <a:spcBef>
                <a:spcPts val="0"/>
              </a:spcBef>
              <a:spcAft>
                <a:spcPts val="0"/>
              </a:spcAft>
              <a:buSzPts val="3600"/>
              <a:buNone/>
              <a:defRPr>
                <a:latin typeface="Comfortaa"/>
                <a:ea typeface="Comfortaa"/>
                <a:cs typeface="Comfortaa"/>
                <a:sym typeface="Comfortaa"/>
              </a:defRPr>
            </a:lvl7pPr>
            <a:lvl8pPr lvl="7">
              <a:spcBef>
                <a:spcPts val="0"/>
              </a:spcBef>
              <a:spcAft>
                <a:spcPts val="0"/>
              </a:spcAft>
              <a:buSzPts val="3600"/>
              <a:buNone/>
              <a:defRPr>
                <a:latin typeface="Comfortaa"/>
                <a:ea typeface="Comfortaa"/>
                <a:cs typeface="Comfortaa"/>
                <a:sym typeface="Comfortaa"/>
              </a:defRPr>
            </a:lvl8pPr>
            <a:lvl9pPr lvl="8">
              <a:spcBef>
                <a:spcPts val="0"/>
              </a:spcBef>
              <a:spcAft>
                <a:spcPts val="0"/>
              </a:spcAft>
              <a:buSzPts val="3600"/>
              <a:buNone/>
              <a:defRPr>
                <a:latin typeface="Comfortaa"/>
                <a:ea typeface="Comfortaa"/>
                <a:cs typeface="Comfortaa"/>
                <a:sym typeface="Comforta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936450"/>
            <a:ext cx="4572000" cy="3270600"/>
          </a:xfrm>
          <a:prstGeom prst="rect">
            <a:avLst/>
          </a:prstGeom>
          <a:solidFill>
            <a:srgbClr val="C0BD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101024"/>
              </a:buClr>
              <a:buSzPts val="1800"/>
              <a:buChar char="●"/>
              <a:defRPr>
                <a:solidFill>
                  <a:srgbClr val="101024"/>
                </a:solidFill>
              </a:defRPr>
            </a:lvl1pPr>
            <a:lvl2pPr indent="-317500" lvl="1" marL="914400" rtl="0">
              <a:spcBef>
                <a:spcPts val="0"/>
              </a:spcBef>
              <a:spcAft>
                <a:spcPts val="0"/>
              </a:spcAft>
              <a:buClr>
                <a:srgbClr val="101024"/>
              </a:buClr>
              <a:buSzPts val="1400"/>
              <a:buChar char="○"/>
              <a:defRPr>
                <a:solidFill>
                  <a:srgbClr val="101024"/>
                </a:solidFill>
              </a:defRPr>
            </a:lvl2pPr>
            <a:lvl3pPr indent="-317500" lvl="2" marL="1371600" rtl="0">
              <a:spcBef>
                <a:spcPts val="0"/>
              </a:spcBef>
              <a:spcAft>
                <a:spcPts val="0"/>
              </a:spcAft>
              <a:buClr>
                <a:srgbClr val="101024"/>
              </a:buClr>
              <a:buSzPts val="1400"/>
              <a:buChar char="■"/>
              <a:defRPr>
                <a:solidFill>
                  <a:srgbClr val="101024"/>
                </a:solidFill>
              </a:defRPr>
            </a:lvl3pPr>
            <a:lvl4pPr indent="-317500" lvl="3" marL="1828800" rtl="0">
              <a:spcBef>
                <a:spcPts val="0"/>
              </a:spcBef>
              <a:spcAft>
                <a:spcPts val="0"/>
              </a:spcAft>
              <a:buClr>
                <a:srgbClr val="101024"/>
              </a:buClr>
              <a:buSzPts val="1400"/>
              <a:buChar char="●"/>
              <a:defRPr>
                <a:solidFill>
                  <a:srgbClr val="101024"/>
                </a:solidFill>
              </a:defRPr>
            </a:lvl4pPr>
            <a:lvl5pPr indent="-317500" lvl="4" marL="2286000" rtl="0">
              <a:spcBef>
                <a:spcPts val="0"/>
              </a:spcBef>
              <a:spcAft>
                <a:spcPts val="0"/>
              </a:spcAft>
              <a:buClr>
                <a:srgbClr val="101024"/>
              </a:buClr>
              <a:buSzPts val="1400"/>
              <a:buChar char="○"/>
              <a:defRPr>
                <a:solidFill>
                  <a:srgbClr val="101024"/>
                </a:solidFill>
              </a:defRPr>
            </a:lvl5pPr>
            <a:lvl6pPr indent="-317500" lvl="5" marL="2743200" rtl="0">
              <a:spcBef>
                <a:spcPts val="0"/>
              </a:spcBef>
              <a:spcAft>
                <a:spcPts val="0"/>
              </a:spcAft>
              <a:buClr>
                <a:srgbClr val="101024"/>
              </a:buClr>
              <a:buSzPts val="1400"/>
              <a:buChar char="■"/>
              <a:defRPr>
                <a:solidFill>
                  <a:srgbClr val="101024"/>
                </a:solidFill>
              </a:defRPr>
            </a:lvl6pPr>
            <a:lvl7pPr indent="-317500" lvl="6" marL="3200400" rtl="0">
              <a:spcBef>
                <a:spcPts val="0"/>
              </a:spcBef>
              <a:spcAft>
                <a:spcPts val="0"/>
              </a:spcAft>
              <a:buClr>
                <a:srgbClr val="101024"/>
              </a:buClr>
              <a:buSzPts val="1400"/>
              <a:buChar char="●"/>
              <a:defRPr>
                <a:solidFill>
                  <a:srgbClr val="101024"/>
                </a:solidFill>
              </a:defRPr>
            </a:lvl7pPr>
            <a:lvl8pPr indent="-317500" lvl="7" marL="3657600" rtl="0">
              <a:spcBef>
                <a:spcPts val="0"/>
              </a:spcBef>
              <a:spcAft>
                <a:spcPts val="0"/>
              </a:spcAft>
              <a:buClr>
                <a:srgbClr val="101024"/>
              </a:buClr>
              <a:buSzPts val="1400"/>
              <a:buChar char="○"/>
              <a:defRPr>
                <a:solidFill>
                  <a:srgbClr val="101024"/>
                </a:solidFill>
              </a:defRPr>
            </a:lvl8pPr>
            <a:lvl9pPr indent="-317500" lvl="8" marL="4114800" rtl="0">
              <a:spcBef>
                <a:spcPts val="0"/>
              </a:spcBef>
              <a:spcAft>
                <a:spcPts val="0"/>
              </a:spcAft>
              <a:buClr>
                <a:srgbClr val="101024"/>
              </a:buClr>
              <a:buSzPts val="1400"/>
              <a:buChar char="■"/>
              <a:defRPr>
                <a:solidFill>
                  <a:srgbClr val="10102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3649050"/>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9.png"/><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1pPr>
            <a:lvl2pPr lvl="1"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2pPr>
            <a:lvl3pPr lvl="2"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3pPr>
            <a:lvl4pPr lvl="3"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4pPr>
            <a:lvl5pPr lvl="4"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5pPr>
            <a:lvl6pPr lvl="5"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6pPr>
            <a:lvl7pPr lvl="6"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7pPr>
            <a:lvl8pPr lvl="7"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8pPr>
            <a:lvl9pPr lvl="8" rtl="0">
              <a:spcBef>
                <a:spcPts val="0"/>
              </a:spcBef>
              <a:spcAft>
                <a:spcPts val="0"/>
              </a:spcAft>
              <a:buClr>
                <a:srgbClr val="C73779"/>
              </a:buClr>
              <a:buSzPts val="3600"/>
              <a:buFont typeface="Spicy Rice"/>
              <a:buNone/>
              <a:defRPr sz="3600">
                <a:solidFill>
                  <a:srgbClr val="C73779"/>
                </a:solidFill>
                <a:latin typeface="Spicy Rice"/>
                <a:ea typeface="Spicy Rice"/>
                <a:cs typeface="Spicy Rice"/>
                <a:sym typeface="Spicy Ric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rgbClr val="C0BDD7"/>
              </a:buClr>
              <a:buSzPts val="1800"/>
              <a:buFont typeface="Comfortaa"/>
              <a:buChar char="●"/>
              <a:defRPr b="1" sz="1800">
                <a:solidFill>
                  <a:srgbClr val="C0BDD7"/>
                </a:solidFill>
                <a:latin typeface="Comfortaa"/>
                <a:ea typeface="Comfortaa"/>
                <a:cs typeface="Comfortaa"/>
                <a:sym typeface="Comfortaa"/>
              </a:defRPr>
            </a:lvl1pPr>
            <a:lvl2pPr indent="-317500" lvl="1" marL="9144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2pPr>
            <a:lvl3pPr indent="-317500" lvl="2" marL="13716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3pPr>
            <a:lvl4pPr indent="-317500" lvl="3" marL="18288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4pPr>
            <a:lvl5pPr indent="-317500" lvl="4" marL="22860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5pPr>
            <a:lvl6pPr indent="-317500" lvl="5" marL="27432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6pPr>
            <a:lvl7pPr indent="-317500" lvl="6" marL="32004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7pPr>
            <a:lvl8pPr indent="-317500" lvl="7" marL="36576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8pPr>
            <a:lvl9pPr indent="-317500" lvl="8" marL="4114800" rtl="0">
              <a:lnSpc>
                <a:spcPct val="115000"/>
              </a:lnSpc>
              <a:spcBef>
                <a:spcPts val="0"/>
              </a:spcBef>
              <a:spcAft>
                <a:spcPts val="0"/>
              </a:spcAft>
              <a:buClr>
                <a:srgbClr val="C0BDD7"/>
              </a:buClr>
              <a:buSzPts val="1400"/>
              <a:buFont typeface="Comfortaa"/>
              <a:buChar char="■"/>
              <a:defRPr b="1">
                <a:solidFill>
                  <a:srgbClr val="C0BDD7"/>
                </a:solidFill>
                <a:latin typeface="Comfortaa"/>
                <a:ea typeface="Comfortaa"/>
                <a:cs typeface="Comfortaa"/>
                <a:sym typeface="Comforta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936421" y="170815"/>
            <a:ext cx="7271100" cy="144600"/>
          </a:xfrm>
          <a:prstGeom prst="rect">
            <a:avLst/>
          </a:prstGeom>
          <a:noFill/>
          <a:ln>
            <a:noFill/>
          </a:ln>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b="0" i="0" lang="en" sz="1000" u="none" cap="none" strike="noStrike">
                <a:solidFill>
                  <a:srgbClr val="C73779"/>
                </a:solidFill>
                <a:latin typeface="Spicy Rice"/>
                <a:ea typeface="Spicy Rice"/>
                <a:cs typeface="Spicy Rice"/>
                <a:sym typeface="Spicy Rice"/>
              </a:rPr>
              <a:t>Arkansas Thespian Festival 2023</a:t>
            </a:r>
            <a:endParaRPr sz="700"/>
          </a:p>
        </p:txBody>
      </p:sp>
      <p:sp>
        <p:nvSpPr>
          <p:cNvPr id="10" name="Google Shape;10;p1"/>
          <p:cNvSpPr txBox="1"/>
          <p:nvPr/>
        </p:nvSpPr>
        <p:spPr>
          <a:xfrm>
            <a:off x="2228594" y="308190"/>
            <a:ext cx="4686900" cy="115800"/>
          </a:xfrm>
          <a:prstGeom prst="rect">
            <a:avLst/>
          </a:prstGeom>
          <a:noFill/>
          <a:ln>
            <a:noFill/>
          </a:ln>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b="1" i="0" lang="en" sz="800" u="none" cap="none" strike="noStrike">
                <a:solidFill>
                  <a:srgbClr val="C0BDD7"/>
                </a:solidFill>
                <a:latin typeface="Comfortaa"/>
                <a:ea typeface="Comfortaa"/>
                <a:cs typeface="Comfortaa"/>
                <a:sym typeface="Comfortaa"/>
              </a:rPr>
              <a:t>Galactic Groove • #interstellARdisco</a:t>
            </a:r>
            <a:endParaRPr sz="700"/>
          </a:p>
        </p:txBody>
      </p:sp>
      <p:pic>
        <p:nvPicPr>
          <p:cNvPr id="11" name="Google Shape;11;p1"/>
          <p:cNvPicPr preferRelativeResize="0"/>
          <p:nvPr/>
        </p:nvPicPr>
        <p:blipFill rotWithShape="1">
          <a:blip r:embed="rId2">
            <a:alphaModFix/>
          </a:blip>
          <a:srcRect b="0" l="0" r="0" t="0"/>
          <a:stretch/>
        </p:blipFill>
        <p:spPr>
          <a:xfrm>
            <a:off x="3789362" y="4490959"/>
            <a:ext cx="726337" cy="471293"/>
          </a:xfrm>
          <a:prstGeom prst="rect">
            <a:avLst/>
          </a:prstGeom>
          <a:noFill/>
          <a:ln>
            <a:noFill/>
          </a:ln>
        </p:spPr>
      </p:pic>
      <p:pic>
        <p:nvPicPr>
          <p:cNvPr id="12" name="Google Shape;12;p1"/>
          <p:cNvPicPr preferRelativeResize="0"/>
          <p:nvPr/>
        </p:nvPicPr>
        <p:blipFill rotWithShape="1">
          <a:blip r:embed="rId3">
            <a:alphaModFix/>
          </a:blip>
          <a:srcRect b="0" l="0" r="0" t="0"/>
          <a:stretch/>
        </p:blipFill>
        <p:spPr>
          <a:xfrm>
            <a:off x="4616419" y="4548425"/>
            <a:ext cx="812845" cy="35636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 Id="rId3"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 name="Shape 51"/>
        <p:cNvGrpSpPr/>
        <p:nvPr/>
      </p:nvGrpSpPr>
      <p:grpSpPr>
        <a:xfrm>
          <a:off x="0" y="0"/>
          <a:ext cx="0" cy="0"/>
          <a:chOff x="0" y="0"/>
          <a:chExt cx="0" cy="0"/>
        </a:xfrm>
      </p:grpSpPr>
      <p:pic>
        <p:nvPicPr>
          <p:cNvPr id="52" name="Google Shape;52;p13"/>
          <p:cNvPicPr preferRelativeResize="0"/>
          <p:nvPr/>
        </p:nvPicPr>
        <p:blipFill>
          <a:blip r:embed="rId4">
            <a:alphaModFix amt="35000"/>
          </a:blip>
          <a:stretch>
            <a:fillRect/>
          </a:stretch>
        </p:blipFill>
        <p:spPr>
          <a:xfrm>
            <a:off x="728675" y="648312"/>
            <a:ext cx="7686649" cy="3846874"/>
          </a:xfrm>
          <a:prstGeom prst="rect">
            <a:avLst/>
          </a:prstGeom>
          <a:noFill/>
          <a:ln>
            <a:noFill/>
          </a:ln>
        </p:spPr>
      </p:pic>
      <p:sp>
        <p:nvSpPr>
          <p:cNvPr id="53" name="Google Shape;53;p13"/>
          <p:cNvSpPr txBox="1"/>
          <p:nvPr/>
        </p:nvSpPr>
        <p:spPr>
          <a:xfrm>
            <a:off x="936446" y="407306"/>
            <a:ext cx="7271100" cy="3935400"/>
          </a:xfrm>
          <a:prstGeom prst="rect">
            <a:avLst/>
          </a:prstGeom>
          <a:noFill/>
          <a:ln>
            <a:noFill/>
          </a:ln>
          <a:effectLst>
            <a:outerShdw rotWithShape="0" algn="bl" dir="5460000" dist="76200">
              <a:srgbClr val="EFEFEF">
                <a:alpha val="50000"/>
              </a:srgbClr>
            </a:outerShdw>
          </a:effectLst>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lang="en" sz="6800">
                <a:solidFill>
                  <a:srgbClr val="C73779"/>
                </a:solidFill>
                <a:latin typeface="Spicy Rice"/>
                <a:ea typeface="Spicy Rice"/>
                <a:cs typeface="Spicy Rice"/>
                <a:sym typeface="Spicy Rice"/>
              </a:rPr>
              <a:t>Arkansas</a:t>
            </a:r>
            <a:endParaRPr sz="6800">
              <a:solidFill>
                <a:srgbClr val="C73779"/>
              </a:solidFill>
              <a:latin typeface="Spicy Rice"/>
              <a:ea typeface="Spicy Rice"/>
              <a:cs typeface="Spicy Rice"/>
              <a:sym typeface="Spicy Rice"/>
            </a:endParaRPr>
          </a:p>
          <a:p>
            <a:pPr indent="0" lvl="0" marL="0" marR="0" rtl="0" algn="ctr">
              <a:lnSpc>
                <a:spcPct val="94000"/>
              </a:lnSpc>
              <a:spcBef>
                <a:spcPts val="0"/>
              </a:spcBef>
              <a:spcAft>
                <a:spcPts val="0"/>
              </a:spcAft>
              <a:buNone/>
            </a:pPr>
            <a:r>
              <a:rPr lang="en" sz="6800">
                <a:solidFill>
                  <a:srgbClr val="C73779"/>
                </a:solidFill>
                <a:latin typeface="Spicy Rice"/>
                <a:ea typeface="Spicy Rice"/>
                <a:cs typeface="Spicy Rice"/>
                <a:sym typeface="Spicy Rice"/>
              </a:rPr>
              <a:t>Thespian Festival 2023</a:t>
            </a:r>
            <a:endParaRPr sz="6800">
              <a:solidFill>
                <a:srgbClr val="C73779"/>
              </a:solidFill>
              <a:latin typeface="Spicy Rice"/>
              <a:ea typeface="Spicy Rice"/>
              <a:cs typeface="Spicy Rice"/>
              <a:sym typeface="Spicy Rice"/>
            </a:endParaRPr>
          </a:p>
          <a:p>
            <a:pPr indent="0" lvl="0" marL="0" marR="0" rtl="0" algn="ctr">
              <a:lnSpc>
                <a:spcPct val="94000"/>
              </a:lnSpc>
              <a:spcBef>
                <a:spcPts val="0"/>
              </a:spcBef>
              <a:spcAft>
                <a:spcPts val="0"/>
              </a:spcAft>
              <a:buNone/>
            </a:pPr>
            <a:r>
              <a:rPr lang="en" sz="6800">
                <a:solidFill>
                  <a:srgbClr val="C73779"/>
                </a:solidFill>
                <a:latin typeface="Spicy Rice"/>
                <a:ea typeface="Spicy Rice"/>
                <a:cs typeface="Spicy Rice"/>
                <a:sym typeface="Spicy Rice"/>
              </a:rPr>
              <a:t>Closing Ceremonies</a:t>
            </a:r>
            <a:endParaRPr sz="6800">
              <a:solidFill>
                <a:srgbClr val="C73779"/>
              </a:solidFill>
              <a:latin typeface="Spicy Rice"/>
              <a:ea typeface="Spicy Rice"/>
              <a:cs typeface="Spicy Rice"/>
              <a:sym typeface="Spicy Ric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idx="1" type="subTitle"/>
          </p:nvPr>
        </p:nvSpPr>
        <p:spPr>
          <a:xfrm>
            <a:off x="1097025" y="184747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2244"/>
              <a:t>Cabot High School 2763			Anna Kendall</a:t>
            </a:r>
            <a:endParaRPr sz="2244"/>
          </a:p>
          <a:p>
            <a:pPr indent="0" lvl="0" marL="0" rtl="0" algn="l">
              <a:lnSpc>
                <a:spcPct val="95000"/>
              </a:lnSpc>
              <a:spcBef>
                <a:spcPts val="1200"/>
              </a:spcBef>
              <a:spcAft>
                <a:spcPts val="0"/>
              </a:spcAft>
              <a:buSzPts val="444"/>
              <a:buNone/>
            </a:pPr>
            <a:r>
              <a:rPr lang="en" sz="2244"/>
              <a:t>Cabot High School 2763			Hannah Haskins</a:t>
            </a:r>
            <a:endParaRPr sz="2244"/>
          </a:p>
          <a:p>
            <a:pPr indent="0" lvl="0" marL="0" rtl="0" algn="l">
              <a:lnSpc>
                <a:spcPct val="95000"/>
              </a:lnSpc>
              <a:spcBef>
                <a:spcPts val="1200"/>
              </a:spcBef>
              <a:spcAft>
                <a:spcPts val="0"/>
              </a:spcAft>
              <a:buSzPts val="444"/>
              <a:buNone/>
            </a:pPr>
            <a:r>
              <a:rPr lang="en" sz="2244"/>
              <a:t>Pulaski Academy 7055			Louise Deltheil</a:t>
            </a:r>
            <a:endParaRPr sz="2244"/>
          </a:p>
          <a:p>
            <a:pPr indent="0" lvl="0" marL="0" rtl="0" algn="l">
              <a:lnSpc>
                <a:spcPct val="95000"/>
              </a:lnSpc>
              <a:spcBef>
                <a:spcPts val="1200"/>
              </a:spcBef>
              <a:spcAft>
                <a:spcPts val="1200"/>
              </a:spcAft>
              <a:buSzPts val="444"/>
              <a:buNone/>
            </a:pPr>
            <a:r>
              <a:rPr lang="en" sz="2244"/>
              <a:t>Southside High School 2620	Joey Olsen</a:t>
            </a:r>
            <a:endParaRPr sz="2244"/>
          </a:p>
        </p:txBody>
      </p:sp>
      <p:sp>
        <p:nvSpPr>
          <p:cNvPr id="108" name="Google Shape;108;p22"/>
          <p:cNvSpPr txBox="1"/>
          <p:nvPr>
            <p:ph type="title"/>
          </p:nvPr>
        </p:nvSpPr>
        <p:spPr>
          <a:xfrm>
            <a:off x="813600" y="5460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SCENIC</a:t>
            </a:r>
            <a:r>
              <a:rPr lang="en"/>
              <a:t> DESIGN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ph idx="1" type="subTitle"/>
          </p:nvPr>
        </p:nvSpPr>
        <p:spPr>
          <a:xfrm>
            <a:off x="1013050" y="184747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2244"/>
              <a:t>Lakeside High School 2123			Elli Uldrich</a:t>
            </a:r>
            <a:endParaRPr sz="2244"/>
          </a:p>
          <a:p>
            <a:pPr indent="0" lvl="0" marL="0" rtl="0" algn="l">
              <a:lnSpc>
                <a:spcPct val="95000"/>
              </a:lnSpc>
              <a:spcBef>
                <a:spcPts val="1200"/>
              </a:spcBef>
              <a:spcAft>
                <a:spcPts val="0"/>
              </a:spcAft>
              <a:buSzPts val="444"/>
              <a:buNone/>
            </a:pPr>
            <a:r>
              <a:rPr lang="en" sz="2244"/>
              <a:t>Conway High School 9041			Emma Cariker</a:t>
            </a:r>
            <a:endParaRPr sz="2244"/>
          </a:p>
          <a:p>
            <a:pPr indent="0" lvl="0" marL="0" rtl="0" algn="l">
              <a:lnSpc>
                <a:spcPct val="95000"/>
              </a:lnSpc>
              <a:spcBef>
                <a:spcPts val="1200"/>
              </a:spcBef>
              <a:spcAft>
                <a:spcPts val="0"/>
              </a:spcAft>
              <a:buSzPts val="444"/>
              <a:buNone/>
            </a:pPr>
            <a:r>
              <a:rPr lang="en" sz="2244"/>
              <a:t>Van Buren High School 7448		Katelyn Foster</a:t>
            </a:r>
            <a:endParaRPr sz="2244"/>
          </a:p>
          <a:p>
            <a:pPr indent="0" lvl="0" marL="0" rtl="0" algn="l">
              <a:lnSpc>
                <a:spcPct val="95000"/>
              </a:lnSpc>
              <a:spcBef>
                <a:spcPts val="1200"/>
              </a:spcBef>
              <a:spcAft>
                <a:spcPts val="0"/>
              </a:spcAft>
              <a:buSzPts val="444"/>
              <a:buNone/>
            </a:pPr>
            <a:r>
              <a:rPr lang="en" sz="2244"/>
              <a:t>Russellville HIgh School 7620		Silvina Garcia</a:t>
            </a:r>
            <a:endParaRPr sz="2244"/>
          </a:p>
          <a:p>
            <a:pPr indent="0" lvl="0" marL="0" rtl="0" algn="l">
              <a:lnSpc>
                <a:spcPct val="95000"/>
              </a:lnSpc>
              <a:spcBef>
                <a:spcPts val="1200"/>
              </a:spcBef>
              <a:spcAft>
                <a:spcPts val="1200"/>
              </a:spcAft>
              <a:buSzPts val="444"/>
              <a:buNone/>
            </a:pPr>
            <a:r>
              <a:rPr lang="en" sz="2244"/>
              <a:t>Alma High School	6338				Abbi Hayden</a:t>
            </a:r>
            <a:endParaRPr sz="2244"/>
          </a:p>
        </p:txBody>
      </p:sp>
      <p:sp>
        <p:nvSpPr>
          <p:cNvPr id="114" name="Google Shape;114;p23"/>
          <p:cNvSpPr txBox="1"/>
          <p:nvPr>
            <p:ph type="title"/>
          </p:nvPr>
        </p:nvSpPr>
        <p:spPr>
          <a:xfrm>
            <a:off x="813600" y="546050"/>
            <a:ext cx="75168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STAGE MANAGEMENT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4"/>
          <p:cNvSpPr txBox="1"/>
          <p:nvPr>
            <p:ph idx="1" type="subTitle"/>
          </p:nvPr>
        </p:nvSpPr>
        <p:spPr>
          <a:xfrm>
            <a:off x="419875" y="2687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444"/>
              <a:buNone/>
            </a:pPr>
            <a:r>
              <a:rPr lang="en" sz="2944"/>
              <a:t>Beebe High School 4827			Taiyah Tims</a:t>
            </a:r>
            <a:endParaRPr sz="2944"/>
          </a:p>
        </p:txBody>
      </p:sp>
      <p:sp>
        <p:nvSpPr>
          <p:cNvPr id="120" name="Google Shape;120;p24"/>
          <p:cNvSpPr txBox="1"/>
          <p:nvPr>
            <p:ph type="title"/>
          </p:nvPr>
        </p:nvSpPr>
        <p:spPr>
          <a:xfrm>
            <a:off x="813600" y="101840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MAKEUP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idx="1" type="subTitle"/>
          </p:nvPr>
        </p:nvSpPr>
        <p:spPr>
          <a:xfrm>
            <a:off x="167950" y="2445800"/>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rgbClr val="000000"/>
              </a:buClr>
              <a:buSzPts val="444"/>
              <a:buFont typeface="Arial"/>
              <a:buNone/>
            </a:pPr>
            <a:r>
              <a:rPr lang="en" sz="3044"/>
              <a:t>Pulaski Academy 7055				Madysen Nay</a:t>
            </a:r>
            <a:endParaRPr sz="3044"/>
          </a:p>
          <a:p>
            <a:pPr indent="0" lvl="0" marL="0" rtl="0" algn="l">
              <a:lnSpc>
                <a:spcPct val="95000"/>
              </a:lnSpc>
              <a:spcBef>
                <a:spcPts val="1200"/>
              </a:spcBef>
              <a:spcAft>
                <a:spcPts val="1200"/>
              </a:spcAft>
              <a:buSzPts val="444"/>
              <a:buNone/>
            </a:pPr>
            <a:r>
              <a:t/>
            </a:r>
            <a:endParaRPr sz="2944"/>
          </a:p>
        </p:txBody>
      </p:sp>
      <p:sp>
        <p:nvSpPr>
          <p:cNvPr id="126" name="Google Shape;126;p25"/>
          <p:cNvSpPr txBox="1"/>
          <p:nvPr>
            <p:ph type="title"/>
          </p:nvPr>
        </p:nvSpPr>
        <p:spPr>
          <a:xfrm>
            <a:off x="813600" y="101840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PLAYWRITING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idx="1" type="subTitle"/>
          </p:nvPr>
        </p:nvSpPr>
        <p:spPr>
          <a:xfrm>
            <a:off x="750625" y="1672500"/>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2344"/>
              <a:t>Cabot High School					Troupe 2763</a:t>
            </a:r>
            <a:endParaRPr sz="2344"/>
          </a:p>
          <a:p>
            <a:pPr indent="0" lvl="0" marL="0" rtl="0" algn="l">
              <a:lnSpc>
                <a:spcPct val="95000"/>
              </a:lnSpc>
              <a:spcBef>
                <a:spcPts val="1200"/>
              </a:spcBef>
              <a:spcAft>
                <a:spcPts val="0"/>
              </a:spcAft>
              <a:buSzPts val="444"/>
              <a:buNone/>
            </a:pPr>
            <a:r>
              <a:rPr lang="en" sz="2344"/>
              <a:t>Alma High School					Troupe 6338</a:t>
            </a:r>
            <a:endParaRPr sz="2344"/>
          </a:p>
          <a:p>
            <a:pPr indent="0" lvl="0" marL="0" rtl="0" algn="l">
              <a:lnSpc>
                <a:spcPct val="95000"/>
              </a:lnSpc>
              <a:spcBef>
                <a:spcPts val="1200"/>
              </a:spcBef>
              <a:spcAft>
                <a:spcPts val="0"/>
              </a:spcAft>
              <a:buSzPts val="444"/>
              <a:buNone/>
            </a:pPr>
            <a:r>
              <a:rPr lang="en" sz="2344"/>
              <a:t>Southside High School				Troupe 2620</a:t>
            </a:r>
            <a:endParaRPr sz="2344"/>
          </a:p>
          <a:p>
            <a:pPr indent="0" lvl="0" marL="0" rtl="0" algn="l">
              <a:lnSpc>
                <a:spcPct val="95000"/>
              </a:lnSpc>
              <a:spcBef>
                <a:spcPts val="1200"/>
              </a:spcBef>
              <a:spcAft>
                <a:spcPts val="0"/>
              </a:spcAft>
              <a:buSzPts val="444"/>
              <a:buNone/>
            </a:pPr>
            <a:r>
              <a:rPr lang="en" sz="2344"/>
              <a:t>Mountain Home High School		Troupe 6560</a:t>
            </a:r>
            <a:endParaRPr sz="2344"/>
          </a:p>
          <a:p>
            <a:pPr indent="0" lvl="0" marL="0" rtl="0" algn="l">
              <a:lnSpc>
                <a:spcPct val="95000"/>
              </a:lnSpc>
              <a:spcBef>
                <a:spcPts val="1200"/>
              </a:spcBef>
              <a:spcAft>
                <a:spcPts val="0"/>
              </a:spcAft>
              <a:buSzPts val="444"/>
              <a:buNone/>
            </a:pPr>
            <a:r>
              <a:rPr lang="en" sz="2344"/>
              <a:t>Bentonville High School			Troupe 3430</a:t>
            </a:r>
            <a:endParaRPr sz="2344"/>
          </a:p>
          <a:p>
            <a:pPr indent="0" lvl="0" marL="0" rtl="0" algn="l">
              <a:lnSpc>
                <a:spcPct val="95000"/>
              </a:lnSpc>
              <a:spcBef>
                <a:spcPts val="1200"/>
              </a:spcBef>
              <a:spcAft>
                <a:spcPts val="1200"/>
              </a:spcAft>
              <a:buSzPts val="444"/>
              <a:buNone/>
            </a:pPr>
            <a:r>
              <a:t/>
            </a:r>
            <a:endParaRPr sz="2244"/>
          </a:p>
        </p:txBody>
      </p:sp>
      <p:sp>
        <p:nvSpPr>
          <p:cNvPr id="132" name="Google Shape;132;p26"/>
          <p:cNvSpPr txBox="1"/>
          <p:nvPr>
            <p:ph type="title"/>
          </p:nvPr>
        </p:nvSpPr>
        <p:spPr>
          <a:xfrm>
            <a:off x="750625" y="5145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SHORT FILM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idx="1" type="subTitle"/>
          </p:nvPr>
        </p:nvSpPr>
        <p:spPr>
          <a:xfrm>
            <a:off x="1523000" y="1679175"/>
            <a:ext cx="8074500" cy="26631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SzPct val="35973"/>
              <a:buNone/>
            </a:pPr>
            <a:r>
              <a:rPr lang="en" sz="2599"/>
              <a:t>Mount St. Mary Academy 8462					Anna	Mammarelli</a:t>
            </a:r>
            <a:endParaRPr sz="2599"/>
          </a:p>
          <a:p>
            <a:pPr indent="0" lvl="0" marL="0" rtl="0" algn="l">
              <a:spcBef>
                <a:spcPts val="1200"/>
              </a:spcBef>
              <a:spcAft>
                <a:spcPts val="0"/>
              </a:spcAft>
              <a:buSzPct val="35973"/>
              <a:buNone/>
            </a:pPr>
            <a:r>
              <a:rPr lang="en" sz="2599"/>
              <a:t>Parkview Arts/Science Magnet High School	 7955		Marionna Parker</a:t>
            </a:r>
            <a:endParaRPr sz="2599"/>
          </a:p>
          <a:p>
            <a:pPr indent="0" lvl="0" marL="0" rtl="0" algn="l">
              <a:spcBef>
                <a:spcPts val="1200"/>
              </a:spcBef>
              <a:spcAft>
                <a:spcPts val="0"/>
              </a:spcAft>
              <a:buSzPct val="35973"/>
              <a:buNone/>
            </a:pPr>
            <a:r>
              <a:rPr lang="en" sz="2599"/>
              <a:t>Beebe High School 4827						Katie	Young</a:t>
            </a:r>
            <a:endParaRPr sz="2599"/>
          </a:p>
          <a:p>
            <a:pPr indent="0" lvl="0" marL="0" rtl="0" algn="l">
              <a:spcBef>
                <a:spcPts val="1200"/>
              </a:spcBef>
              <a:spcAft>
                <a:spcPts val="0"/>
              </a:spcAft>
              <a:buSzPct val="35973"/>
              <a:buNone/>
            </a:pPr>
            <a:r>
              <a:rPr lang="en" sz="2599"/>
              <a:t>North Little Rock High School 8707				Jerzey Banks</a:t>
            </a:r>
            <a:endParaRPr sz="2599"/>
          </a:p>
          <a:p>
            <a:pPr indent="0" lvl="0" marL="0" rtl="0" algn="l">
              <a:spcBef>
                <a:spcPts val="1200"/>
              </a:spcBef>
              <a:spcAft>
                <a:spcPts val="0"/>
              </a:spcAft>
              <a:buSzPct val="35973"/>
              <a:buNone/>
            </a:pPr>
            <a:r>
              <a:rPr lang="en" sz="2599"/>
              <a:t>Parkview Arts/Science Magnet High School	 7955		Camille Gardner</a:t>
            </a:r>
            <a:endParaRPr sz="2599"/>
          </a:p>
          <a:p>
            <a:pPr indent="0" lvl="0" marL="0" rtl="0" algn="l">
              <a:spcBef>
                <a:spcPts val="1200"/>
              </a:spcBef>
              <a:spcAft>
                <a:spcPts val="0"/>
              </a:spcAft>
              <a:buSzPct val="35973"/>
              <a:buNone/>
            </a:pPr>
            <a:r>
              <a:rPr lang="en" sz="2599"/>
              <a:t>Lakeside High School 2123						Natalie Shunk</a:t>
            </a:r>
            <a:endParaRPr sz="2599"/>
          </a:p>
          <a:p>
            <a:pPr indent="0" lvl="0" marL="0" rtl="0" algn="l">
              <a:spcBef>
                <a:spcPts val="1200"/>
              </a:spcBef>
              <a:spcAft>
                <a:spcPts val="0"/>
              </a:spcAft>
              <a:buSzPct val="35973"/>
              <a:buNone/>
            </a:pPr>
            <a:r>
              <a:rPr lang="en" sz="2599"/>
              <a:t>Lakeside High School 2123						Katie	Brown</a:t>
            </a:r>
            <a:endParaRPr sz="2599"/>
          </a:p>
          <a:p>
            <a:pPr indent="0" lvl="0" marL="0" rtl="0" algn="l">
              <a:spcBef>
                <a:spcPts val="1200"/>
              </a:spcBef>
              <a:spcAft>
                <a:spcPts val="1200"/>
              </a:spcAft>
              <a:buSzPct val="46172"/>
              <a:buNone/>
            </a:pPr>
            <a:r>
              <a:t/>
            </a:r>
            <a:endParaRPr sz="2025"/>
          </a:p>
        </p:txBody>
      </p:sp>
      <p:sp>
        <p:nvSpPr>
          <p:cNvPr id="138" name="Google Shape;138;p27"/>
          <p:cNvSpPr txBox="1"/>
          <p:nvPr>
            <p:ph type="title"/>
          </p:nvPr>
        </p:nvSpPr>
        <p:spPr>
          <a:xfrm>
            <a:off x="813600" y="5533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SOLO ACTING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idx="1" type="subTitle"/>
          </p:nvPr>
        </p:nvSpPr>
        <p:spPr>
          <a:xfrm>
            <a:off x="1523000" y="1679175"/>
            <a:ext cx="8074500" cy="26631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SzPct val="35973"/>
              <a:buNone/>
            </a:pPr>
            <a:r>
              <a:rPr lang="en" sz="2599"/>
              <a:t>Lakeside High School	2123						Penny Fuller-Freeman</a:t>
            </a:r>
            <a:endParaRPr sz="2599"/>
          </a:p>
          <a:p>
            <a:pPr indent="0" lvl="0" marL="0" rtl="0" algn="l">
              <a:spcBef>
                <a:spcPts val="1200"/>
              </a:spcBef>
              <a:spcAft>
                <a:spcPts val="0"/>
              </a:spcAft>
              <a:buSzPct val="35973"/>
              <a:buNone/>
            </a:pPr>
            <a:r>
              <a:rPr lang="en" sz="2599"/>
              <a:t>Trumann High School	7813						Autumn New</a:t>
            </a:r>
            <a:endParaRPr sz="2599"/>
          </a:p>
          <a:p>
            <a:pPr indent="0" lvl="0" marL="0" rtl="0" algn="l">
              <a:spcBef>
                <a:spcPts val="1200"/>
              </a:spcBef>
              <a:spcAft>
                <a:spcPts val="0"/>
              </a:spcAft>
              <a:buSzPct val="35973"/>
              <a:buNone/>
            </a:pPr>
            <a:r>
              <a:rPr lang="en" sz="2599"/>
              <a:t>Alma High School 6338						Denver Kelly</a:t>
            </a:r>
            <a:endParaRPr sz="2599"/>
          </a:p>
          <a:p>
            <a:pPr indent="0" lvl="0" marL="0" rtl="0" algn="l">
              <a:spcBef>
                <a:spcPts val="1200"/>
              </a:spcBef>
              <a:spcAft>
                <a:spcPts val="0"/>
              </a:spcAft>
              <a:buSzPct val="35973"/>
              <a:buNone/>
            </a:pPr>
            <a:r>
              <a:rPr lang="en" sz="2599"/>
              <a:t>Fayetteville High School 717						Nick Guthrie</a:t>
            </a:r>
            <a:endParaRPr sz="2599"/>
          </a:p>
          <a:p>
            <a:pPr indent="0" lvl="0" marL="0" rtl="0" algn="l">
              <a:spcBef>
                <a:spcPts val="1200"/>
              </a:spcBef>
              <a:spcAft>
                <a:spcPts val="0"/>
              </a:spcAft>
              <a:buSzPct val="35973"/>
              <a:buNone/>
            </a:pPr>
            <a:r>
              <a:rPr lang="en" sz="2599"/>
              <a:t>Fayetteville High School 717						Camille Purkey</a:t>
            </a:r>
            <a:endParaRPr sz="2599"/>
          </a:p>
          <a:p>
            <a:pPr indent="0" lvl="0" marL="0" rtl="0" algn="l">
              <a:spcBef>
                <a:spcPts val="1200"/>
              </a:spcBef>
              <a:spcAft>
                <a:spcPts val="0"/>
              </a:spcAft>
              <a:buSzPct val="35973"/>
              <a:buNone/>
            </a:pPr>
            <a:r>
              <a:rPr lang="en" sz="2599"/>
              <a:t>Cabot High School 2763 						Sofia	Albertin</a:t>
            </a:r>
            <a:endParaRPr sz="2599"/>
          </a:p>
          <a:p>
            <a:pPr indent="0" lvl="0" marL="0" rtl="0" algn="l">
              <a:spcBef>
                <a:spcPts val="1200"/>
              </a:spcBef>
              <a:spcAft>
                <a:spcPts val="0"/>
              </a:spcAft>
              <a:buSzPct val="35973"/>
              <a:buNone/>
            </a:pPr>
            <a:r>
              <a:rPr lang="en" sz="2599"/>
              <a:t>Gravette Senior High School 5262				Audrey Houghton</a:t>
            </a:r>
            <a:endParaRPr sz="2599"/>
          </a:p>
          <a:p>
            <a:pPr indent="0" lvl="0" marL="0" rtl="0" algn="l">
              <a:spcBef>
                <a:spcPts val="1200"/>
              </a:spcBef>
              <a:spcAft>
                <a:spcPts val="1200"/>
              </a:spcAft>
              <a:buSzPct val="46172"/>
              <a:buNone/>
            </a:pPr>
            <a:r>
              <a:t/>
            </a:r>
            <a:endParaRPr sz="2025"/>
          </a:p>
        </p:txBody>
      </p:sp>
      <p:sp>
        <p:nvSpPr>
          <p:cNvPr id="144" name="Google Shape;144;p28"/>
          <p:cNvSpPr txBox="1"/>
          <p:nvPr>
            <p:ph type="title"/>
          </p:nvPr>
        </p:nvSpPr>
        <p:spPr>
          <a:xfrm>
            <a:off x="813600" y="5533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SOLO ACTING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idx="1" type="subTitle"/>
          </p:nvPr>
        </p:nvSpPr>
        <p:spPr>
          <a:xfrm>
            <a:off x="1523000" y="1679175"/>
            <a:ext cx="8074500" cy="26631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SzPct val="35973"/>
              <a:buNone/>
            </a:pPr>
            <a:r>
              <a:rPr lang="en" sz="2599"/>
              <a:t>Conway High School 9041						Penny Derden</a:t>
            </a:r>
            <a:endParaRPr sz="2599"/>
          </a:p>
          <a:p>
            <a:pPr indent="0" lvl="0" marL="0" rtl="0" algn="l">
              <a:spcBef>
                <a:spcPts val="1200"/>
              </a:spcBef>
              <a:spcAft>
                <a:spcPts val="0"/>
              </a:spcAft>
              <a:buSzPct val="35973"/>
              <a:buNone/>
            </a:pPr>
            <a:r>
              <a:rPr lang="en" sz="2599"/>
              <a:t>Brookland High School 8299					Aron	Davis</a:t>
            </a:r>
            <a:endParaRPr sz="2599"/>
          </a:p>
          <a:p>
            <a:pPr indent="0" lvl="0" marL="0" rtl="0" algn="l">
              <a:spcBef>
                <a:spcPts val="1200"/>
              </a:spcBef>
              <a:spcAft>
                <a:spcPts val="0"/>
              </a:spcAft>
              <a:buSzPct val="35973"/>
              <a:buNone/>
            </a:pPr>
            <a:r>
              <a:rPr lang="en" sz="2599"/>
              <a:t>Greene County Tech 7614						Aubree Crum</a:t>
            </a:r>
            <a:endParaRPr sz="2599"/>
          </a:p>
          <a:p>
            <a:pPr indent="0" lvl="0" marL="0" rtl="0" algn="l">
              <a:spcBef>
                <a:spcPts val="1200"/>
              </a:spcBef>
              <a:spcAft>
                <a:spcPts val="0"/>
              </a:spcAft>
              <a:buSzPct val="35973"/>
              <a:buNone/>
            </a:pPr>
            <a:r>
              <a:rPr lang="en" sz="2599"/>
              <a:t>Conway High School 9041						Nhi Webster</a:t>
            </a:r>
            <a:endParaRPr sz="2599"/>
          </a:p>
          <a:p>
            <a:pPr indent="0" lvl="0" marL="0" rtl="0" algn="l">
              <a:spcBef>
                <a:spcPts val="1200"/>
              </a:spcBef>
              <a:spcAft>
                <a:spcPts val="0"/>
              </a:spcAft>
              <a:buSzPct val="35973"/>
              <a:buNone/>
            </a:pPr>
            <a:r>
              <a:rPr lang="en" sz="2599"/>
              <a:t>Arkansas Arts Academy 7414					Zachary Phillips</a:t>
            </a:r>
            <a:endParaRPr sz="2599"/>
          </a:p>
          <a:p>
            <a:pPr indent="0" lvl="0" marL="0" rtl="0" algn="l">
              <a:spcBef>
                <a:spcPts val="1200"/>
              </a:spcBef>
              <a:spcAft>
                <a:spcPts val="0"/>
              </a:spcAft>
              <a:buSzPct val="35973"/>
              <a:buNone/>
            </a:pPr>
            <a:r>
              <a:rPr lang="en" sz="2599"/>
              <a:t>Brookland High School 8299					Mia Stacey</a:t>
            </a:r>
            <a:endParaRPr sz="2599"/>
          </a:p>
          <a:p>
            <a:pPr indent="0" lvl="0" marL="0" rtl="0" algn="l">
              <a:spcBef>
                <a:spcPts val="1200"/>
              </a:spcBef>
              <a:spcAft>
                <a:spcPts val="0"/>
              </a:spcAft>
              <a:buSzPct val="35973"/>
              <a:buNone/>
            </a:pPr>
            <a:r>
              <a:rPr lang="en" sz="2599"/>
              <a:t>Brookland High School 8299					Lila Boles</a:t>
            </a:r>
            <a:endParaRPr sz="2599"/>
          </a:p>
          <a:p>
            <a:pPr indent="0" lvl="0" marL="0" rtl="0" algn="l">
              <a:spcBef>
                <a:spcPts val="1200"/>
              </a:spcBef>
              <a:spcAft>
                <a:spcPts val="1200"/>
              </a:spcAft>
              <a:buSzPct val="46172"/>
              <a:buNone/>
            </a:pPr>
            <a:r>
              <a:t/>
            </a:r>
            <a:endParaRPr sz="2025"/>
          </a:p>
        </p:txBody>
      </p:sp>
      <p:sp>
        <p:nvSpPr>
          <p:cNvPr id="150" name="Google Shape;150;p29"/>
          <p:cNvSpPr txBox="1"/>
          <p:nvPr>
            <p:ph type="title"/>
          </p:nvPr>
        </p:nvSpPr>
        <p:spPr>
          <a:xfrm>
            <a:off x="813600" y="5533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SOLO ACTING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idx="1" type="subTitle"/>
          </p:nvPr>
        </p:nvSpPr>
        <p:spPr>
          <a:xfrm>
            <a:off x="1523000" y="1679175"/>
            <a:ext cx="8074500" cy="26631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SzPct val="35973"/>
              <a:buNone/>
            </a:pPr>
            <a:r>
              <a:rPr lang="en" sz="2599"/>
              <a:t>Brookland High School	8299					Kiersten	Dalton</a:t>
            </a:r>
            <a:endParaRPr sz="2599"/>
          </a:p>
          <a:p>
            <a:pPr indent="0" lvl="0" marL="0" rtl="0" algn="l">
              <a:spcBef>
                <a:spcPts val="1200"/>
              </a:spcBef>
              <a:spcAft>
                <a:spcPts val="0"/>
              </a:spcAft>
              <a:buSzPct val="35973"/>
              <a:buNone/>
            </a:pPr>
            <a:r>
              <a:rPr lang="en" sz="2599"/>
              <a:t>Gravette Senior High School	5262				Ethan Strecker</a:t>
            </a:r>
            <a:endParaRPr sz="2599"/>
          </a:p>
          <a:p>
            <a:pPr indent="0" lvl="0" marL="0" rtl="0" algn="l">
              <a:spcBef>
                <a:spcPts val="1200"/>
              </a:spcBef>
              <a:spcAft>
                <a:spcPts val="0"/>
              </a:spcAft>
              <a:buSzPct val="35973"/>
              <a:buNone/>
            </a:pPr>
            <a:r>
              <a:rPr lang="en" sz="2599"/>
              <a:t>Harding Academy	6192						Anna Mulvany</a:t>
            </a:r>
            <a:endParaRPr sz="2599"/>
          </a:p>
          <a:p>
            <a:pPr indent="0" lvl="0" marL="0" rtl="0" algn="l">
              <a:spcBef>
                <a:spcPts val="1200"/>
              </a:spcBef>
              <a:spcAft>
                <a:spcPts val="0"/>
              </a:spcAft>
              <a:buSzPct val="35973"/>
              <a:buNone/>
            </a:pPr>
            <a:r>
              <a:rPr lang="en" sz="2599"/>
              <a:t>Batesville High School	6564					Sophia Bridgers</a:t>
            </a:r>
            <a:endParaRPr sz="2599"/>
          </a:p>
          <a:p>
            <a:pPr indent="0" lvl="0" marL="0" rtl="0" algn="l">
              <a:spcBef>
                <a:spcPts val="1200"/>
              </a:spcBef>
              <a:spcAft>
                <a:spcPts val="0"/>
              </a:spcAft>
              <a:buSzPct val="35973"/>
              <a:buNone/>
            </a:pPr>
            <a:r>
              <a:rPr lang="en" sz="2599"/>
              <a:t>Gravette Senior High School	5262				Kanisha Villarreal</a:t>
            </a:r>
            <a:endParaRPr sz="2599"/>
          </a:p>
          <a:p>
            <a:pPr indent="0" lvl="0" marL="0" rtl="0" algn="l">
              <a:spcBef>
                <a:spcPts val="1200"/>
              </a:spcBef>
              <a:spcAft>
                <a:spcPts val="0"/>
              </a:spcAft>
              <a:buSzPct val="35973"/>
              <a:buNone/>
            </a:pPr>
            <a:r>
              <a:rPr lang="en" sz="2599"/>
              <a:t>Gravette Senior High School	5262				Skylar Hernandez</a:t>
            </a:r>
            <a:endParaRPr sz="2599"/>
          </a:p>
          <a:p>
            <a:pPr indent="0" lvl="0" marL="0" rtl="0" algn="l">
              <a:spcBef>
                <a:spcPts val="1200"/>
              </a:spcBef>
              <a:spcAft>
                <a:spcPts val="1200"/>
              </a:spcAft>
              <a:buSzPct val="46172"/>
              <a:buNone/>
            </a:pPr>
            <a:r>
              <a:t/>
            </a:r>
            <a:endParaRPr sz="2025"/>
          </a:p>
        </p:txBody>
      </p:sp>
      <p:sp>
        <p:nvSpPr>
          <p:cNvPr id="156" name="Google Shape;156;p30"/>
          <p:cNvSpPr txBox="1"/>
          <p:nvPr>
            <p:ph type="title"/>
          </p:nvPr>
        </p:nvSpPr>
        <p:spPr>
          <a:xfrm>
            <a:off x="813600" y="5533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SOLO ACTING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idx="1" type="subTitle"/>
          </p:nvPr>
        </p:nvSpPr>
        <p:spPr>
          <a:xfrm>
            <a:off x="534750" y="2813050"/>
            <a:ext cx="8074500" cy="1581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35"/>
              <a:buNone/>
            </a:pPr>
            <a:r>
              <a:rPr lang="en" sz="2025"/>
              <a:t>Lakeside 2123		Cade Espinoza &amp; Nicole Smith</a:t>
            </a:r>
            <a:endParaRPr sz="2025"/>
          </a:p>
          <a:p>
            <a:pPr indent="0" lvl="0" marL="0" rtl="0" algn="ctr">
              <a:spcBef>
                <a:spcPts val="1200"/>
              </a:spcBef>
              <a:spcAft>
                <a:spcPts val="1200"/>
              </a:spcAft>
              <a:buSzPts val="935"/>
              <a:buNone/>
            </a:pPr>
            <a:r>
              <a:rPr lang="en" sz="2025"/>
              <a:t>Cabot 2763		Madelyn Stiles &amp; Abigail Lane</a:t>
            </a:r>
            <a:endParaRPr sz="2025"/>
          </a:p>
        </p:txBody>
      </p:sp>
      <p:sp>
        <p:nvSpPr>
          <p:cNvPr id="162" name="Google Shape;162;p31"/>
          <p:cNvSpPr txBox="1"/>
          <p:nvPr>
            <p:ph type="title"/>
          </p:nvPr>
        </p:nvSpPr>
        <p:spPr>
          <a:xfrm>
            <a:off x="813600" y="151677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DUET ACTING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59" name="Google Shape;59;p14"/>
          <p:cNvSpPr txBox="1"/>
          <p:nvPr>
            <p:ph type="title"/>
          </p:nvPr>
        </p:nvSpPr>
        <p:spPr>
          <a:xfrm>
            <a:off x="618475" y="105315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530"/>
              <a:t>In Shakespeare’s </a:t>
            </a:r>
            <a:endParaRPr sz="6530"/>
          </a:p>
          <a:p>
            <a:pPr indent="0" lvl="0" marL="0" rtl="0" algn="ctr">
              <a:spcBef>
                <a:spcPts val="0"/>
              </a:spcBef>
              <a:spcAft>
                <a:spcPts val="0"/>
              </a:spcAft>
              <a:buSzPts val="990"/>
              <a:buNone/>
            </a:pPr>
            <a:r>
              <a:rPr lang="en" sz="6530"/>
              <a:t>Own Words</a:t>
            </a:r>
            <a:endParaRPr sz="6530"/>
          </a:p>
        </p:txBody>
      </p:sp>
      <p:sp>
        <p:nvSpPr>
          <p:cNvPr id="60" name="Google Shape;60;p14"/>
          <p:cNvSpPr txBox="1"/>
          <p:nvPr>
            <p:ph idx="4294967295" type="subTitle"/>
          </p:nvPr>
        </p:nvSpPr>
        <p:spPr>
          <a:xfrm>
            <a:off x="2212500" y="3217550"/>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200"/>
              <a:t>Billy Ivey</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idx="1" type="subTitle"/>
          </p:nvPr>
        </p:nvSpPr>
        <p:spPr>
          <a:xfrm>
            <a:off x="-188050" y="2803675"/>
            <a:ext cx="9144000" cy="1581600"/>
          </a:xfrm>
          <a:prstGeom prst="rect">
            <a:avLst/>
          </a:prstGeom>
        </p:spPr>
        <p:txBody>
          <a:bodyPr anchorCtr="0" anchor="t" bIns="91425" lIns="91425" spcFirstLastPara="1" rIns="91425" wrap="square" tIns="91425">
            <a:normAutofit/>
          </a:bodyPr>
          <a:lstStyle/>
          <a:p>
            <a:pPr indent="457200" lvl="0" marL="0" rtl="0" algn="ctr">
              <a:spcBef>
                <a:spcPts val="0"/>
              </a:spcBef>
              <a:spcAft>
                <a:spcPts val="0"/>
              </a:spcAft>
              <a:buSzPts val="935"/>
              <a:buNone/>
            </a:pPr>
            <a:r>
              <a:rPr lang="en" sz="2025"/>
              <a:t>Fayetteville High School Troupe 717</a:t>
            </a:r>
            <a:endParaRPr sz="2025"/>
          </a:p>
          <a:p>
            <a:pPr indent="457200" lvl="0" marL="0" rtl="0" algn="ctr">
              <a:spcBef>
                <a:spcPts val="1200"/>
              </a:spcBef>
              <a:spcAft>
                <a:spcPts val="1200"/>
              </a:spcAft>
              <a:buSzPts val="935"/>
              <a:buNone/>
            </a:pPr>
            <a:r>
              <a:rPr lang="en" sz="2025"/>
              <a:t>Alma High School Troupe 6338</a:t>
            </a:r>
            <a:endParaRPr sz="2025"/>
          </a:p>
        </p:txBody>
      </p:sp>
      <p:sp>
        <p:nvSpPr>
          <p:cNvPr id="168" name="Google Shape;168;p32"/>
          <p:cNvSpPr txBox="1"/>
          <p:nvPr>
            <p:ph type="title"/>
          </p:nvPr>
        </p:nvSpPr>
        <p:spPr>
          <a:xfrm>
            <a:off x="813600" y="151677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GROUP</a:t>
            </a:r>
            <a:r>
              <a:rPr lang="en"/>
              <a:t> ACTING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idx="1" type="subTitle"/>
          </p:nvPr>
        </p:nvSpPr>
        <p:spPr>
          <a:xfrm>
            <a:off x="976225" y="934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250"/>
              <a:t>Cabot High School 2763							Jersey Grace Petross</a:t>
            </a:r>
            <a:endParaRPr sz="1250"/>
          </a:p>
          <a:p>
            <a:pPr indent="0" lvl="0" marL="0" rtl="0" algn="l">
              <a:lnSpc>
                <a:spcPct val="95000"/>
              </a:lnSpc>
              <a:spcBef>
                <a:spcPts val="1200"/>
              </a:spcBef>
              <a:spcAft>
                <a:spcPts val="0"/>
              </a:spcAft>
              <a:buSzPts val="444"/>
              <a:buNone/>
            </a:pPr>
            <a:r>
              <a:rPr lang="en" sz="1250"/>
              <a:t>Cabot High School 2763							Mia Crafton</a:t>
            </a:r>
            <a:endParaRPr sz="1250"/>
          </a:p>
          <a:p>
            <a:pPr indent="0" lvl="0" marL="0" rtl="0" algn="l">
              <a:lnSpc>
                <a:spcPct val="95000"/>
              </a:lnSpc>
              <a:spcBef>
                <a:spcPts val="1200"/>
              </a:spcBef>
              <a:spcAft>
                <a:spcPts val="0"/>
              </a:spcAft>
              <a:buSzPts val="444"/>
              <a:buNone/>
            </a:pPr>
            <a:r>
              <a:rPr lang="en" sz="1250"/>
              <a:t>Cabot High School 2763							Ashley Drees</a:t>
            </a:r>
            <a:endParaRPr sz="1250"/>
          </a:p>
          <a:p>
            <a:pPr indent="0" lvl="0" marL="0" rtl="0" algn="l">
              <a:lnSpc>
                <a:spcPct val="95000"/>
              </a:lnSpc>
              <a:spcBef>
                <a:spcPts val="1200"/>
              </a:spcBef>
              <a:spcAft>
                <a:spcPts val="0"/>
              </a:spcAft>
              <a:buSzPts val="444"/>
              <a:buNone/>
            </a:pPr>
            <a:r>
              <a:rPr lang="en" sz="1250"/>
              <a:t>Alma High School 6338							Katie Major</a:t>
            </a:r>
            <a:endParaRPr sz="1250"/>
          </a:p>
          <a:p>
            <a:pPr indent="0" lvl="0" marL="0" rtl="0" algn="l">
              <a:lnSpc>
                <a:spcPct val="95000"/>
              </a:lnSpc>
              <a:spcBef>
                <a:spcPts val="1200"/>
              </a:spcBef>
              <a:spcAft>
                <a:spcPts val="0"/>
              </a:spcAft>
              <a:buSzPts val="444"/>
              <a:buNone/>
            </a:pPr>
            <a:r>
              <a:rPr lang="en" sz="1250"/>
              <a:t>North Little Rock High School 8707					Kikiya Smith</a:t>
            </a:r>
            <a:endParaRPr sz="1250"/>
          </a:p>
          <a:p>
            <a:pPr indent="0" lvl="0" marL="0" rtl="0" algn="l">
              <a:lnSpc>
                <a:spcPct val="95000"/>
              </a:lnSpc>
              <a:spcBef>
                <a:spcPts val="1200"/>
              </a:spcBef>
              <a:spcAft>
                <a:spcPts val="0"/>
              </a:spcAft>
              <a:buSzPts val="444"/>
              <a:buNone/>
            </a:pPr>
            <a:r>
              <a:rPr lang="en" sz="1250"/>
              <a:t>Mountain Home High School 6560					Kylie Andrews</a:t>
            </a:r>
            <a:endParaRPr sz="1250"/>
          </a:p>
          <a:p>
            <a:pPr indent="0" lvl="0" marL="0" rtl="0" algn="l">
              <a:lnSpc>
                <a:spcPct val="95000"/>
              </a:lnSpc>
              <a:spcBef>
                <a:spcPts val="1200"/>
              </a:spcBef>
              <a:spcAft>
                <a:spcPts val="0"/>
              </a:spcAft>
              <a:buSzPts val="444"/>
              <a:buNone/>
            </a:pPr>
            <a:r>
              <a:rPr lang="en" sz="1250"/>
              <a:t>Little Rock Central High School 6418					Madison Tucker</a:t>
            </a:r>
            <a:endParaRPr sz="1250"/>
          </a:p>
          <a:p>
            <a:pPr indent="0" lvl="0" marL="0" rtl="0" algn="l">
              <a:lnSpc>
                <a:spcPct val="95000"/>
              </a:lnSpc>
              <a:spcBef>
                <a:spcPts val="1200"/>
              </a:spcBef>
              <a:spcAft>
                <a:spcPts val="0"/>
              </a:spcAft>
              <a:buSzPts val="444"/>
              <a:buNone/>
            </a:pPr>
            <a:r>
              <a:rPr lang="en" sz="1250"/>
              <a:t>Bryant High School 8855							Laiken Clarke</a:t>
            </a:r>
            <a:endParaRPr sz="1250"/>
          </a:p>
          <a:p>
            <a:pPr indent="0" lvl="0" marL="0" rtl="0" algn="l">
              <a:lnSpc>
                <a:spcPct val="95000"/>
              </a:lnSpc>
              <a:spcBef>
                <a:spcPts val="1200"/>
              </a:spcBef>
              <a:spcAft>
                <a:spcPts val="0"/>
              </a:spcAft>
              <a:buSzPts val="444"/>
              <a:buNone/>
            </a:pPr>
            <a:r>
              <a:rPr lang="en" sz="1250"/>
              <a:t>Russellville High School 7260						Libby Willis</a:t>
            </a:r>
            <a:endParaRPr sz="1250"/>
          </a:p>
          <a:p>
            <a:pPr indent="0" lvl="0" marL="0" rtl="0" algn="l">
              <a:lnSpc>
                <a:spcPct val="95000"/>
              </a:lnSpc>
              <a:spcBef>
                <a:spcPts val="1200"/>
              </a:spcBef>
              <a:spcAft>
                <a:spcPts val="0"/>
              </a:spcAft>
              <a:buSzPts val="444"/>
              <a:buNone/>
            </a:pPr>
            <a:r>
              <a:rPr lang="en" sz="1250"/>
              <a:t>Alma High School 6338							Brenna Morris</a:t>
            </a:r>
            <a:endParaRPr sz="1250"/>
          </a:p>
          <a:p>
            <a:pPr indent="0" lvl="0" marL="0" rtl="0" algn="l">
              <a:lnSpc>
                <a:spcPct val="95000"/>
              </a:lnSpc>
              <a:spcBef>
                <a:spcPts val="1200"/>
              </a:spcBef>
              <a:spcAft>
                <a:spcPts val="0"/>
              </a:spcAft>
              <a:buSzPts val="444"/>
              <a:buNone/>
            </a:pPr>
            <a:r>
              <a:rPr lang="en" sz="1250"/>
              <a:t>Mountain Home High School 6560					Mia Williams</a:t>
            </a:r>
            <a:endParaRPr sz="1250"/>
          </a:p>
          <a:p>
            <a:pPr indent="0" lvl="0" marL="0" rtl="0" algn="l">
              <a:lnSpc>
                <a:spcPct val="95000"/>
              </a:lnSpc>
              <a:spcBef>
                <a:spcPts val="1200"/>
              </a:spcBef>
              <a:spcAft>
                <a:spcPts val="0"/>
              </a:spcAft>
              <a:buSzPts val="444"/>
              <a:buNone/>
            </a:pPr>
            <a:r>
              <a:rPr lang="en" sz="1250"/>
              <a:t>Hot Springs World Class High 78						Jariah Selman</a:t>
            </a:r>
            <a:endParaRPr sz="1250"/>
          </a:p>
          <a:p>
            <a:pPr indent="0" lvl="0" marL="0" rtl="0" algn="l">
              <a:lnSpc>
                <a:spcPct val="95000"/>
              </a:lnSpc>
              <a:spcBef>
                <a:spcPts val="1200"/>
              </a:spcBef>
              <a:spcAft>
                <a:spcPts val="1200"/>
              </a:spcAft>
              <a:buSzPts val="444"/>
              <a:buNone/>
            </a:pPr>
            <a:r>
              <a:t/>
            </a:r>
            <a:endParaRPr sz="1250"/>
          </a:p>
        </p:txBody>
      </p:sp>
      <p:sp>
        <p:nvSpPr>
          <p:cNvPr id="174" name="Google Shape;174;p33"/>
          <p:cNvSpPr txBox="1"/>
          <p:nvPr>
            <p:ph type="title"/>
          </p:nvPr>
        </p:nvSpPr>
        <p:spPr>
          <a:xfrm>
            <a:off x="813600" y="1576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 DANCE</a:t>
            </a:r>
            <a:endParaRPr sz="545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ph idx="1" type="subTitle"/>
          </p:nvPr>
        </p:nvSpPr>
        <p:spPr>
          <a:xfrm>
            <a:off x="241425" y="2445800"/>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2144"/>
              <a:t>Harding Academy 6192		Abigail Fox &amp; Hannah Campbell</a:t>
            </a:r>
            <a:endParaRPr sz="2144"/>
          </a:p>
          <a:p>
            <a:pPr indent="0" lvl="0" marL="0" rtl="0" algn="l">
              <a:lnSpc>
                <a:spcPct val="95000"/>
              </a:lnSpc>
              <a:spcBef>
                <a:spcPts val="1200"/>
              </a:spcBef>
              <a:spcAft>
                <a:spcPts val="1200"/>
              </a:spcAft>
              <a:buSzPts val="444"/>
              <a:buNone/>
            </a:pPr>
            <a:r>
              <a:t/>
            </a:r>
            <a:endParaRPr sz="2944"/>
          </a:p>
        </p:txBody>
      </p:sp>
      <p:sp>
        <p:nvSpPr>
          <p:cNvPr id="180" name="Google Shape;180;p34"/>
          <p:cNvSpPr txBox="1"/>
          <p:nvPr>
            <p:ph type="title"/>
          </p:nvPr>
        </p:nvSpPr>
        <p:spPr>
          <a:xfrm>
            <a:off x="813600" y="1018400"/>
            <a:ext cx="75168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DUET MUSICAL DANCE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txBox="1"/>
          <p:nvPr>
            <p:ph idx="1" type="subTitle"/>
          </p:nvPr>
        </p:nvSpPr>
        <p:spPr>
          <a:xfrm>
            <a:off x="1692550" y="2378950"/>
            <a:ext cx="8599800" cy="3425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a:t>Cabot High School	Troupe 2763</a:t>
            </a:r>
            <a:endParaRPr/>
          </a:p>
          <a:p>
            <a:pPr indent="0" lvl="0" marL="0" rtl="0" algn="l">
              <a:lnSpc>
                <a:spcPct val="95000"/>
              </a:lnSpc>
              <a:spcBef>
                <a:spcPts val="1200"/>
              </a:spcBef>
              <a:spcAft>
                <a:spcPts val="0"/>
              </a:spcAft>
              <a:buSzPts val="444"/>
              <a:buNone/>
            </a:pPr>
            <a:r>
              <a:t/>
            </a:r>
            <a:endParaRPr sz="2144"/>
          </a:p>
          <a:p>
            <a:pPr indent="0" lvl="0" marL="0" rtl="0" algn="l">
              <a:lnSpc>
                <a:spcPct val="95000"/>
              </a:lnSpc>
              <a:spcBef>
                <a:spcPts val="1200"/>
              </a:spcBef>
              <a:spcAft>
                <a:spcPts val="1200"/>
              </a:spcAft>
              <a:buSzPts val="444"/>
              <a:buNone/>
            </a:pPr>
            <a:r>
              <a:t/>
            </a:r>
            <a:endParaRPr sz="2944"/>
          </a:p>
        </p:txBody>
      </p:sp>
      <p:sp>
        <p:nvSpPr>
          <p:cNvPr id="186" name="Google Shape;186;p35"/>
          <p:cNvSpPr txBox="1"/>
          <p:nvPr>
            <p:ph type="title"/>
          </p:nvPr>
        </p:nvSpPr>
        <p:spPr>
          <a:xfrm>
            <a:off x="813600" y="1018400"/>
            <a:ext cx="7516800" cy="142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550"/>
              <a:t>GROUP</a:t>
            </a:r>
            <a:r>
              <a:rPr lang="en" sz="5550"/>
              <a:t> MUSICAL DANCE</a:t>
            </a:r>
            <a:endParaRPr sz="555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idx="1" type="subTitle"/>
          </p:nvPr>
        </p:nvSpPr>
        <p:spPr>
          <a:xfrm>
            <a:off x="976225" y="934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250"/>
              <a:t>Parkers Chapel High School 8889 					Clayton Evers</a:t>
            </a:r>
            <a:endParaRPr sz="1250"/>
          </a:p>
          <a:p>
            <a:pPr indent="0" lvl="0" marL="0" rtl="0" algn="l">
              <a:lnSpc>
                <a:spcPct val="95000"/>
              </a:lnSpc>
              <a:spcBef>
                <a:spcPts val="1200"/>
              </a:spcBef>
              <a:spcAft>
                <a:spcPts val="0"/>
              </a:spcAft>
              <a:buSzPts val="444"/>
              <a:buNone/>
            </a:pPr>
            <a:r>
              <a:rPr lang="en" sz="1250"/>
              <a:t>Parkers Chapel High School 8889					Hannah Hickman</a:t>
            </a:r>
            <a:endParaRPr sz="1250"/>
          </a:p>
          <a:p>
            <a:pPr indent="0" lvl="0" marL="0" rtl="0" algn="l">
              <a:lnSpc>
                <a:spcPct val="95000"/>
              </a:lnSpc>
              <a:spcBef>
                <a:spcPts val="1200"/>
              </a:spcBef>
              <a:spcAft>
                <a:spcPts val="0"/>
              </a:spcAft>
              <a:buSzPts val="444"/>
              <a:buNone/>
            </a:pPr>
            <a:r>
              <a:rPr lang="en" sz="1250"/>
              <a:t>Hot Springs World Class High School 78				Danielle Rivera</a:t>
            </a:r>
            <a:endParaRPr sz="1250"/>
          </a:p>
          <a:p>
            <a:pPr indent="0" lvl="0" marL="0" rtl="0" algn="l">
              <a:lnSpc>
                <a:spcPct val="95000"/>
              </a:lnSpc>
              <a:spcBef>
                <a:spcPts val="1200"/>
              </a:spcBef>
              <a:spcAft>
                <a:spcPts val="0"/>
              </a:spcAft>
              <a:buSzPts val="444"/>
              <a:buNone/>
            </a:pPr>
            <a:r>
              <a:rPr lang="en" sz="1250"/>
              <a:t>Russellville High School 7260						Emma Jernigan</a:t>
            </a:r>
            <a:endParaRPr sz="1250"/>
          </a:p>
          <a:p>
            <a:pPr indent="0" lvl="0" marL="0" rtl="0" algn="l">
              <a:lnSpc>
                <a:spcPct val="95000"/>
              </a:lnSpc>
              <a:spcBef>
                <a:spcPts val="1200"/>
              </a:spcBef>
              <a:spcAft>
                <a:spcPts val="0"/>
              </a:spcAft>
              <a:buSzPts val="444"/>
              <a:buNone/>
            </a:pPr>
            <a:r>
              <a:rPr lang="en" sz="1250"/>
              <a:t>Russellville High School 7260 						Sadie Hilton</a:t>
            </a:r>
            <a:endParaRPr sz="1250"/>
          </a:p>
          <a:p>
            <a:pPr indent="0" lvl="0" marL="0" rtl="0" algn="l">
              <a:lnSpc>
                <a:spcPct val="95000"/>
              </a:lnSpc>
              <a:spcBef>
                <a:spcPts val="1200"/>
              </a:spcBef>
              <a:spcAft>
                <a:spcPts val="0"/>
              </a:spcAft>
              <a:buSzPts val="444"/>
              <a:buNone/>
            </a:pPr>
            <a:r>
              <a:rPr lang="en" sz="1250"/>
              <a:t>Clarksville High School 6789						Graceanne Morgan</a:t>
            </a:r>
            <a:endParaRPr sz="1250"/>
          </a:p>
          <a:p>
            <a:pPr indent="0" lvl="0" marL="0" rtl="0" algn="l">
              <a:lnSpc>
                <a:spcPct val="95000"/>
              </a:lnSpc>
              <a:spcBef>
                <a:spcPts val="1200"/>
              </a:spcBef>
              <a:spcAft>
                <a:spcPts val="0"/>
              </a:spcAft>
              <a:buSzPts val="444"/>
              <a:buNone/>
            </a:pPr>
            <a:r>
              <a:rPr lang="en" sz="1250"/>
              <a:t>Cabot High School 2763							Piper Selah</a:t>
            </a:r>
            <a:endParaRPr sz="1250"/>
          </a:p>
          <a:p>
            <a:pPr indent="0" lvl="0" marL="0" rtl="0" algn="l">
              <a:lnSpc>
                <a:spcPct val="95000"/>
              </a:lnSpc>
              <a:spcBef>
                <a:spcPts val="1200"/>
              </a:spcBef>
              <a:spcAft>
                <a:spcPts val="0"/>
              </a:spcAft>
              <a:buSzPts val="444"/>
              <a:buNone/>
            </a:pPr>
            <a:r>
              <a:rPr lang="en" sz="1250"/>
              <a:t>Cabot High School 2763							Reagan Whitledge</a:t>
            </a:r>
            <a:endParaRPr sz="1250"/>
          </a:p>
          <a:p>
            <a:pPr indent="0" lvl="0" marL="0" rtl="0" algn="l">
              <a:lnSpc>
                <a:spcPct val="95000"/>
              </a:lnSpc>
              <a:spcBef>
                <a:spcPts val="1200"/>
              </a:spcBef>
              <a:spcAft>
                <a:spcPts val="0"/>
              </a:spcAft>
              <a:buSzPts val="444"/>
              <a:buNone/>
            </a:pPr>
            <a:r>
              <a:rPr lang="en" sz="1250"/>
              <a:t>Lakeside High School 2123							Brennan Wilkins</a:t>
            </a:r>
            <a:endParaRPr sz="1250"/>
          </a:p>
          <a:p>
            <a:pPr indent="0" lvl="0" marL="0" rtl="0" algn="l">
              <a:lnSpc>
                <a:spcPct val="95000"/>
              </a:lnSpc>
              <a:spcBef>
                <a:spcPts val="1200"/>
              </a:spcBef>
              <a:spcAft>
                <a:spcPts val="0"/>
              </a:spcAft>
              <a:buSzPts val="444"/>
              <a:buNone/>
            </a:pPr>
            <a:r>
              <a:rPr lang="en" sz="1250"/>
              <a:t>Lakeside High School 2123							Christina Myers</a:t>
            </a:r>
            <a:endParaRPr sz="1250"/>
          </a:p>
          <a:p>
            <a:pPr indent="0" lvl="0" marL="0" rtl="0" algn="l">
              <a:lnSpc>
                <a:spcPct val="95000"/>
              </a:lnSpc>
              <a:spcBef>
                <a:spcPts val="1200"/>
              </a:spcBef>
              <a:spcAft>
                <a:spcPts val="0"/>
              </a:spcAft>
              <a:buSzPts val="444"/>
              <a:buNone/>
            </a:pPr>
            <a:r>
              <a:rPr lang="en" sz="1250"/>
              <a:t>Lakeside High School 2123							Jenna Thaxton</a:t>
            </a:r>
            <a:endParaRPr sz="1250"/>
          </a:p>
          <a:p>
            <a:pPr indent="0" lvl="0" marL="0" rtl="0" algn="l">
              <a:lnSpc>
                <a:spcPct val="95000"/>
              </a:lnSpc>
              <a:spcBef>
                <a:spcPts val="1200"/>
              </a:spcBef>
              <a:spcAft>
                <a:spcPts val="0"/>
              </a:spcAft>
              <a:buSzPts val="444"/>
              <a:buNone/>
            </a:pPr>
            <a:r>
              <a:rPr lang="en" sz="1250"/>
              <a:t>Lakeside High School 2123							Kenleigh Garner</a:t>
            </a:r>
            <a:endParaRPr sz="1250"/>
          </a:p>
          <a:p>
            <a:pPr indent="0" lvl="0" marL="0" rtl="0" algn="l">
              <a:lnSpc>
                <a:spcPct val="95000"/>
              </a:lnSpc>
              <a:spcBef>
                <a:spcPts val="1200"/>
              </a:spcBef>
              <a:spcAft>
                <a:spcPts val="0"/>
              </a:spcAft>
              <a:buSzPts val="444"/>
              <a:buNone/>
            </a:pPr>
            <a:r>
              <a:t/>
            </a:r>
            <a:endParaRPr sz="1250"/>
          </a:p>
          <a:p>
            <a:pPr indent="0" lvl="0" marL="0" rtl="0" algn="l">
              <a:lnSpc>
                <a:spcPct val="95000"/>
              </a:lnSpc>
              <a:spcBef>
                <a:spcPts val="1200"/>
              </a:spcBef>
              <a:spcAft>
                <a:spcPts val="1200"/>
              </a:spcAft>
              <a:buSzPts val="444"/>
              <a:buNone/>
            </a:pPr>
            <a:r>
              <a:t/>
            </a:r>
            <a:endParaRPr sz="1250"/>
          </a:p>
        </p:txBody>
      </p:sp>
      <p:sp>
        <p:nvSpPr>
          <p:cNvPr id="192" name="Google Shape;192;p36"/>
          <p:cNvSpPr txBox="1"/>
          <p:nvPr>
            <p:ph type="title"/>
          </p:nvPr>
        </p:nvSpPr>
        <p:spPr>
          <a:xfrm>
            <a:off x="813600" y="1576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idx="1" type="subTitle"/>
          </p:nvPr>
        </p:nvSpPr>
        <p:spPr>
          <a:xfrm>
            <a:off x="976225" y="934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250"/>
              <a:t>Cabot High School 2763						Mia Lendermon</a:t>
            </a:r>
            <a:endParaRPr sz="1250"/>
          </a:p>
          <a:p>
            <a:pPr indent="0" lvl="0" marL="0" rtl="0" algn="l">
              <a:lnSpc>
                <a:spcPct val="95000"/>
              </a:lnSpc>
              <a:spcBef>
                <a:spcPts val="1200"/>
              </a:spcBef>
              <a:spcAft>
                <a:spcPts val="0"/>
              </a:spcAft>
              <a:buSzPts val="444"/>
              <a:buNone/>
            </a:pPr>
            <a:r>
              <a:rPr lang="en" sz="1250"/>
              <a:t>Conway High School 9041						Aiden Eslinger</a:t>
            </a:r>
            <a:endParaRPr sz="1250"/>
          </a:p>
          <a:p>
            <a:pPr indent="0" lvl="0" marL="0" rtl="0" algn="l">
              <a:lnSpc>
                <a:spcPct val="95000"/>
              </a:lnSpc>
              <a:spcBef>
                <a:spcPts val="1200"/>
              </a:spcBef>
              <a:spcAft>
                <a:spcPts val="0"/>
              </a:spcAft>
              <a:buSzPts val="444"/>
              <a:buNone/>
            </a:pPr>
            <a:r>
              <a:rPr lang="en" sz="1250"/>
              <a:t>Trumann High School 7813						Eddie LaRay Watson</a:t>
            </a:r>
            <a:endParaRPr sz="1250"/>
          </a:p>
          <a:p>
            <a:pPr indent="0" lvl="0" marL="0" rtl="0" algn="l">
              <a:lnSpc>
                <a:spcPct val="95000"/>
              </a:lnSpc>
              <a:spcBef>
                <a:spcPts val="1200"/>
              </a:spcBef>
              <a:spcAft>
                <a:spcPts val="0"/>
              </a:spcAft>
              <a:buSzPts val="444"/>
              <a:buNone/>
            </a:pPr>
            <a:r>
              <a:rPr lang="en" sz="1250"/>
              <a:t>Alma High School 6338						Morgan English</a:t>
            </a:r>
            <a:endParaRPr sz="1250"/>
          </a:p>
          <a:p>
            <a:pPr indent="0" lvl="0" marL="0" rtl="0" algn="l">
              <a:lnSpc>
                <a:spcPct val="95000"/>
              </a:lnSpc>
              <a:spcBef>
                <a:spcPts val="1200"/>
              </a:spcBef>
              <a:spcAft>
                <a:spcPts val="0"/>
              </a:spcAft>
              <a:buSzPts val="444"/>
              <a:buNone/>
            </a:pPr>
            <a:r>
              <a:rPr lang="en" sz="1250"/>
              <a:t>Alma High School 6338						Maddie Cochran</a:t>
            </a:r>
            <a:endParaRPr sz="1250"/>
          </a:p>
          <a:p>
            <a:pPr indent="0" lvl="0" marL="0" rtl="0" algn="l">
              <a:lnSpc>
                <a:spcPct val="95000"/>
              </a:lnSpc>
              <a:spcBef>
                <a:spcPts val="1200"/>
              </a:spcBef>
              <a:spcAft>
                <a:spcPts val="0"/>
              </a:spcAft>
              <a:buSzPts val="444"/>
              <a:buNone/>
            </a:pPr>
            <a:r>
              <a:rPr lang="en" sz="1250"/>
              <a:t>Alma High School 6338						Talon Dean</a:t>
            </a:r>
            <a:endParaRPr sz="1250"/>
          </a:p>
          <a:p>
            <a:pPr indent="0" lvl="0" marL="0" rtl="0" algn="l">
              <a:lnSpc>
                <a:spcPct val="95000"/>
              </a:lnSpc>
              <a:spcBef>
                <a:spcPts val="1200"/>
              </a:spcBef>
              <a:spcAft>
                <a:spcPts val="0"/>
              </a:spcAft>
              <a:buSzPts val="444"/>
              <a:buNone/>
            </a:pPr>
            <a:r>
              <a:rPr lang="en" sz="1250"/>
              <a:t>Alma High School 6338						Mick Clawson</a:t>
            </a:r>
            <a:endParaRPr sz="1250"/>
          </a:p>
          <a:p>
            <a:pPr indent="0" lvl="0" marL="0" rtl="0" algn="l">
              <a:lnSpc>
                <a:spcPct val="95000"/>
              </a:lnSpc>
              <a:spcBef>
                <a:spcPts val="1200"/>
              </a:spcBef>
              <a:spcAft>
                <a:spcPts val="0"/>
              </a:spcAft>
              <a:buSzPts val="444"/>
              <a:buNone/>
            </a:pPr>
            <a:r>
              <a:rPr lang="en" sz="1250"/>
              <a:t>Alma High School 6338						Isabella Chapen</a:t>
            </a:r>
            <a:endParaRPr sz="1250"/>
          </a:p>
          <a:p>
            <a:pPr indent="0" lvl="0" marL="0" rtl="0" algn="l">
              <a:lnSpc>
                <a:spcPct val="95000"/>
              </a:lnSpc>
              <a:spcBef>
                <a:spcPts val="1200"/>
              </a:spcBef>
              <a:spcAft>
                <a:spcPts val="0"/>
              </a:spcAft>
              <a:buSzPts val="444"/>
              <a:buNone/>
            </a:pPr>
            <a:r>
              <a:rPr lang="en" sz="1250"/>
              <a:t>Russellville High School 7260					Isabelle Clements</a:t>
            </a:r>
            <a:endParaRPr sz="1250"/>
          </a:p>
          <a:p>
            <a:pPr indent="0" lvl="0" marL="0" rtl="0" algn="l">
              <a:lnSpc>
                <a:spcPct val="95000"/>
              </a:lnSpc>
              <a:spcBef>
                <a:spcPts val="1200"/>
              </a:spcBef>
              <a:spcAft>
                <a:spcPts val="0"/>
              </a:spcAft>
              <a:buSzPts val="444"/>
              <a:buNone/>
            </a:pPr>
            <a:r>
              <a:rPr lang="en" sz="1250"/>
              <a:t>Har-Ber High School 7262						Gracie Kennett</a:t>
            </a:r>
            <a:endParaRPr sz="1250"/>
          </a:p>
          <a:p>
            <a:pPr indent="0" lvl="0" marL="0" rtl="0" algn="l">
              <a:lnSpc>
                <a:spcPct val="95000"/>
              </a:lnSpc>
              <a:spcBef>
                <a:spcPts val="1200"/>
              </a:spcBef>
              <a:spcAft>
                <a:spcPts val="0"/>
              </a:spcAft>
              <a:buSzPts val="444"/>
              <a:buNone/>
            </a:pPr>
            <a:r>
              <a:rPr lang="en" sz="1250"/>
              <a:t>Russellville High School 7260					Tess Barborek</a:t>
            </a:r>
            <a:endParaRPr sz="1250"/>
          </a:p>
          <a:p>
            <a:pPr indent="0" lvl="0" marL="0" rtl="0" algn="l">
              <a:lnSpc>
                <a:spcPct val="95000"/>
              </a:lnSpc>
              <a:spcBef>
                <a:spcPts val="1200"/>
              </a:spcBef>
              <a:spcAft>
                <a:spcPts val="0"/>
              </a:spcAft>
              <a:buSzPts val="444"/>
              <a:buNone/>
            </a:pPr>
            <a:r>
              <a:rPr lang="en" sz="1250"/>
              <a:t>Har-Ber High School 7262						Phoebe Harris</a:t>
            </a:r>
            <a:endParaRPr sz="1250"/>
          </a:p>
          <a:p>
            <a:pPr indent="0" lvl="0" marL="0" rtl="0" algn="l">
              <a:lnSpc>
                <a:spcPct val="95000"/>
              </a:lnSpc>
              <a:spcBef>
                <a:spcPts val="1200"/>
              </a:spcBef>
              <a:spcAft>
                <a:spcPts val="0"/>
              </a:spcAft>
              <a:buSzPts val="444"/>
              <a:buNone/>
            </a:pPr>
            <a:r>
              <a:t/>
            </a:r>
            <a:endParaRPr sz="1250"/>
          </a:p>
          <a:p>
            <a:pPr indent="0" lvl="0" marL="0" rtl="0" algn="l">
              <a:lnSpc>
                <a:spcPct val="95000"/>
              </a:lnSpc>
              <a:spcBef>
                <a:spcPts val="1200"/>
              </a:spcBef>
              <a:spcAft>
                <a:spcPts val="1200"/>
              </a:spcAft>
              <a:buSzPts val="444"/>
              <a:buNone/>
            </a:pPr>
            <a:r>
              <a:t/>
            </a:r>
            <a:endParaRPr sz="1250"/>
          </a:p>
        </p:txBody>
      </p:sp>
      <p:sp>
        <p:nvSpPr>
          <p:cNvPr id="198" name="Google Shape;198;p37"/>
          <p:cNvSpPr txBox="1"/>
          <p:nvPr>
            <p:ph type="title"/>
          </p:nvPr>
        </p:nvSpPr>
        <p:spPr>
          <a:xfrm>
            <a:off x="813600" y="1576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idx="1" type="subTitle"/>
          </p:nvPr>
        </p:nvSpPr>
        <p:spPr>
          <a:xfrm>
            <a:off x="976225" y="934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250"/>
              <a:t>Little Rock Central High School 6418				Elizabeth Tull</a:t>
            </a:r>
            <a:endParaRPr sz="1250"/>
          </a:p>
          <a:p>
            <a:pPr indent="0" lvl="0" marL="0" rtl="0" algn="l">
              <a:lnSpc>
                <a:spcPct val="95000"/>
              </a:lnSpc>
              <a:spcBef>
                <a:spcPts val="1200"/>
              </a:spcBef>
              <a:spcAft>
                <a:spcPts val="0"/>
              </a:spcAft>
              <a:buSzPts val="444"/>
              <a:buNone/>
            </a:pPr>
            <a:r>
              <a:rPr lang="en" sz="1250"/>
              <a:t>Little Rock Central High School 6418				Ruby Reeves</a:t>
            </a:r>
            <a:endParaRPr sz="1250"/>
          </a:p>
          <a:p>
            <a:pPr indent="0" lvl="0" marL="0" rtl="0" algn="l">
              <a:lnSpc>
                <a:spcPct val="95000"/>
              </a:lnSpc>
              <a:spcBef>
                <a:spcPts val="1200"/>
              </a:spcBef>
              <a:spcAft>
                <a:spcPts val="0"/>
              </a:spcAft>
              <a:buSzPts val="444"/>
              <a:buNone/>
            </a:pPr>
            <a:r>
              <a:rPr lang="en" sz="1250"/>
              <a:t>Fayetteville High School 717					Olive Zweig</a:t>
            </a:r>
            <a:endParaRPr sz="1250"/>
          </a:p>
          <a:p>
            <a:pPr indent="0" lvl="0" marL="0" rtl="0" algn="l">
              <a:lnSpc>
                <a:spcPct val="95000"/>
              </a:lnSpc>
              <a:spcBef>
                <a:spcPts val="1200"/>
              </a:spcBef>
              <a:spcAft>
                <a:spcPts val="0"/>
              </a:spcAft>
              <a:buSzPts val="444"/>
              <a:buNone/>
            </a:pPr>
            <a:r>
              <a:rPr lang="en" sz="1250"/>
              <a:t>Fayetteville High School 717					Peyton Lions</a:t>
            </a:r>
            <a:endParaRPr sz="1250"/>
          </a:p>
          <a:p>
            <a:pPr indent="0" lvl="0" marL="0" rtl="0" algn="l">
              <a:lnSpc>
                <a:spcPct val="95000"/>
              </a:lnSpc>
              <a:spcBef>
                <a:spcPts val="1200"/>
              </a:spcBef>
              <a:spcAft>
                <a:spcPts val="0"/>
              </a:spcAft>
              <a:buSzPts val="444"/>
              <a:buNone/>
            </a:pPr>
            <a:r>
              <a:rPr lang="en" sz="1250"/>
              <a:t>Fayetteville High School 717					Victor Blasingame</a:t>
            </a:r>
            <a:endParaRPr sz="1250"/>
          </a:p>
          <a:p>
            <a:pPr indent="0" lvl="0" marL="0" rtl="0" algn="l">
              <a:lnSpc>
                <a:spcPct val="95000"/>
              </a:lnSpc>
              <a:spcBef>
                <a:spcPts val="1200"/>
              </a:spcBef>
              <a:spcAft>
                <a:spcPts val="0"/>
              </a:spcAft>
              <a:buSzPts val="444"/>
              <a:buNone/>
            </a:pPr>
            <a:r>
              <a:rPr lang="en" sz="1250"/>
              <a:t>Cabot High School 2763 						Lindy McLeod</a:t>
            </a:r>
            <a:endParaRPr sz="1250"/>
          </a:p>
          <a:p>
            <a:pPr indent="0" lvl="0" marL="0" rtl="0" algn="l">
              <a:lnSpc>
                <a:spcPct val="95000"/>
              </a:lnSpc>
              <a:spcBef>
                <a:spcPts val="1200"/>
              </a:spcBef>
              <a:spcAft>
                <a:spcPts val="0"/>
              </a:spcAft>
              <a:buSzPts val="444"/>
              <a:buNone/>
            </a:pPr>
            <a:r>
              <a:rPr lang="en" sz="1250"/>
              <a:t>Pulaski Academy 7055							Annabelle Redenius</a:t>
            </a:r>
            <a:endParaRPr sz="1250"/>
          </a:p>
          <a:p>
            <a:pPr indent="0" lvl="0" marL="0" rtl="0" algn="l">
              <a:lnSpc>
                <a:spcPct val="95000"/>
              </a:lnSpc>
              <a:spcBef>
                <a:spcPts val="1200"/>
              </a:spcBef>
              <a:spcAft>
                <a:spcPts val="0"/>
              </a:spcAft>
              <a:buSzPts val="444"/>
              <a:buNone/>
            </a:pPr>
            <a:r>
              <a:rPr lang="en" sz="1250"/>
              <a:t>Pulaski Academy 7055							Caroline Perry</a:t>
            </a:r>
            <a:endParaRPr sz="1250"/>
          </a:p>
          <a:p>
            <a:pPr indent="0" lvl="0" marL="0" rtl="0" algn="l">
              <a:lnSpc>
                <a:spcPct val="95000"/>
              </a:lnSpc>
              <a:spcBef>
                <a:spcPts val="1200"/>
              </a:spcBef>
              <a:spcAft>
                <a:spcPts val="0"/>
              </a:spcAft>
              <a:buSzPts val="444"/>
              <a:buNone/>
            </a:pPr>
            <a:r>
              <a:rPr lang="en" sz="1250"/>
              <a:t>Community School of the Arts 10124				Elizabeth Marine</a:t>
            </a:r>
            <a:endParaRPr sz="1250"/>
          </a:p>
          <a:p>
            <a:pPr indent="0" lvl="0" marL="0" rtl="0" algn="l">
              <a:lnSpc>
                <a:spcPct val="95000"/>
              </a:lnSpc>
              <a:spcBef>
                <a:spcPts val="1200"/>
              </a:spcBef>
              <a:spcAft>
                <a:spcPts val="0"/>
              </a:spcAft>
              <a:buSzPts val="444"/>
              <a:buNone/>
            </a:pPr>
            <a:r>
              <a:rPr lang="en" sz="1250"/>
              <a:t>Mountain Home High School 6560				Cayden Sabella</a:t>
            </a:r>
            <a:endParaRPr sz="1250"/>
          </a:p>
          <a:p>
            <a:pPr indent="0" lvl="0" marL="0" rtl="0" algn="l">
              <a:lnSpc>
                <a:spcPct val="95000"/>
              </a:lnSpc>
              <a:spcBef>
                <a:spcPts val="1200"/>
              </a:spcBef>
              <a:spcAft>
                <a:spcPts val="0"/>
              </a:spcAft>
              <a:buSzPts val="444"/>
              <a:buNone/>
            </a:pPr>
            <a:r>
              <a:rPr lang="en" sz="1250"/>
              <a:t>Cabot High School 2763						Alle Parker</a:t>
            </a:r>
            <a:endParaRPr sz="1250"/>
          </a:p>
          <a:p>
            <a:pPr indent="0" lvl="0" marL="0" rtl="0" algn="l">
              <a:lnSpc>
                <a:spcPct val="95000"/>
              </a:lnSpc>
              <a:spcBef>
                <a:spcPts val="1200"/>
              </a:spcBef>
              <a:spcAft>
                <a:spcPts val="0"/>
              </a:spcAft>
              <a:buSzPts val="444"/>
              <a:buNone/>
            </a:pPr>
            <a:r>
              <a:rPr lang="en" sz="1250"/>
              <a:t>Russellville High School 7260					Sydney Jones</a:t>
            </a:r>
            <a:endParaRPr sz="1250"/>
          </a:p>
          <a:p>
            <a:pPr indent="0" lvl="0" marL="0" rtl="0" algn="l">
              <a:lnSpc>
                <a:spcPct val="95000"/>
              </a:lnSpc>
              <a:spcBef>
                <a:spcPts val="1200"/>
              </a:spcBef>
              <a:spcAft>
                <a:spcPts val="0"/>
              </a:spcAft>
              <a:buSzPts val="444"/>
              <a:buNone/>
            </a:pPr>
            <a:r>
              <a:t/>
            </a:r>
            <a:endParaRPr sz="1250"/>
          </a:p>
          <a:p>
            <a:pPr indent="0" lvl="0" marL="0" rtl="0" algn="l">
              <a:lnSpc>
                <a:spcPct val="95000"/>
              </a:lnSpc>
              <a:spcBef>
                <a:spcPts val="1200"/>
              </a:spcBef>
              <a:spcAft>
                <a:spcPts val="1200"/>
              </a:spcAft>
              <a:buSzPts val="444"/>
              <a:buNone/>
            </a:pPr>
            <a:r>
              <a:t/>
            </a:r>
            <a:endParaRPr sz="1250"/>
          </a:p>
        </p:txBody>
      </p:sp>
      <p:sp>
        <p:nvSpPr>
          <p:cNvPr id="204" name="Google Shape;204;p38"/>
          <p:cNvSpPr txBox="1"/>
          <p:nvPr>
            <p:ph type="title"/>
          </p:nvPr>
        </p:nvSpPr>
        <p:spPr>
          <a:xfrm>
            <a:off x="813600" y="1576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ph idx="1" type="subTitle"/>
          </p:nvPr>
        </p:nvSpPr>
        <p:spPr>
          <a:xfrm>
            <a:off x="976225" y="934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250"/>
              <a:t>Bentonville High School 3430					Stevie St. John</a:t>
            </a:r>
            <a:endParaRPr sz="1250"/>
          </a:p>
          <a:p>
            <a:pPr indent="0" lvl="0" marL="0" rtl="0" algn="l">
              <a:lnSpc>
                <a:spcPct val="95000"/>
              </a:lnSpc>
              <a:spcBef>
                <a:spcPts val="1200"/>
              </a:spcBef>
              <a:spcAft>
                <a:spcPts val="0"/>
              </a:spcAft>
              <a:buSzPts val="444"/>
              <a:buNone/>
            </a:pPr>
            <a:r>
              <a:rPr lang="en" sz="1250"/>
              <a:t>Little Rock Christian Academy 8226				Allison Hatfield</a:t>
            </a:r>
            <a:endParaRPr sz="1250"/>
          </a:p>
          <a:p>
            <a:pPr indent="0" lvl="0" marL="0" rtl="0" algn="l">
              <a:lnSpc>
                <a:spcPct val="95000"/>
              </a:lnSpc>
              <a:spcBef>
                <a:spcPts val="1200"/>
              </a:spcBef>
              <a:spcAft>
                <a:spcPts val="0"/>
              </a:spcAft>
              <a:buSzPts val="444"/>
              <a:buNone/>
            </a:pPr>
            <a:r>
              <a:rPr lang="en" sz="1250"/>
              <a:t>North Little Rock High School 8707				Emily Bell</a:t>
            </a:r>
            <a:endParaRPr sz="1250"/>
          </a:p>
          <a:p>
            <a:pPr indent="0" lvl="0" marL="0" rtl="0" algn="l">
              <a:lnSpc>
                <a:spcPct val="95000"/>
              </a:lnSpc>
              <a:spcBef>
                <a:spcPts val="1200"/>
              </a:spcBef>
              <a:spcAft>
                <a:spcPts val="0"/>
              </a:spcAft>
              <a:buSzPts val="444"/>
              <a:buNone/>
            </a:pPr>
            <a:r>
              <a:rPr lang="en" sz="1250"/>
              <a:t>Conway High School 9041						Ava Weeks</a:t>
            </a:r>
            <a:endParaRPr sz="1250"/>
          </a:p>
          <a:p>
            <a:pPr indent="0" lvl="0" marL="0" rtl="0" algn="l">
              <a:lnSpc>
                <a:spcPct val="95000"/>
              </a:lnSpc>
              <a:spcBef>
                <a:spcPts val="1200"/>
              </a:spcBef>
              <a:spcAft>
                <a:spcPts val="0"/>
              </a:spcAft>
              <a:buSzPts val="444"/>
              <a:buNone/>
            </a:pPr>
            <a:r>
              <a:rPr lang="en" sz="1250"/>
              <a:t>Jacksonville High School 10111					Tristyn Armstrong</a:t>
            </a:r>
            <a:endParaRPr sz="1250"/>
          </a:p>
          <a:p>
            <a:pPr indent="0" lvl="0" marL="0" rtl="0" algn="l">
              <a:lnSpc>
                <a:spcPct val="95000"/>
              </a:lnSpc>
              <a:spcBef>
                <a:spcPts val="1200"/>
              </a:spcBef>
              <a:spcAft>
                <a:spcPts val="0"/>
              </a:spcAft>
              <a:buSzPts val="444"/>
              <a:buNone/>
            </a:pPr>
            <a:r>
              <a:rPr lang="en" sz="1250"/>
              <a:t>Mount St. Mary Academy 8462					Maya Henry</a:t>
            </a:r>
            <a:endParaRPr sz="1250"/>
          </a:p>
          <a:p>
            <a:pPr indent="0" lvl="0" marL="0" rtl="0" algn="l">
              <a:lnSpc>
                <a:spcPct val="95000"/>
              </a:lnSpc>
              <a:spcBef>
                <a:spcPts val="1200"/>
              </a:spcBef>
              <a:spcAft>
                <a:spcPts val="0"/>
              </a:spcAft>
              <a:buSzPts val="444"/>
              <a:buNone/>
            </a:pPr>
            <a:r>
              <a:rPr lang="en" sz="1250"/>
              <a:t>Mount St. Mary Academy 8462					Isbella Nguyen</a:t>
            </a:r>
            <a:endParaRPr sz="1250"/>
          </a:p>
          <a:p>
            <a:pPr indent="0" lvl="0" marL="0" rtl="0" algn="l">
              <a:lnSpc>
                <a:spcPct val="95000"/>
              </a:lnSpc>
              <a:spcBef>
                <a:spcPts val="1200"/>
              </a:spcBef>
              <a:spcAft>
                <a:spcPts val="0"/>
              </a:spcAft>
              <a:buSzPts val="444"/>
              <a:buNone/>
            </a:pPr>
            <a:r>
              <a:rPr lang="en" sz="1250"/>
              <a:t>Mount St. Mary Academy 8462					Lizzy Darnold</a:t>
            </a:r>
            <a:endParaRPr sz="1250"/>
          </a:p>
          <a:p>
            <a:pPr indent="0" lvl="0" marL="0" rtl="0" algn="l">
              <a:lnSpc>
                <a:spcPct val="95000"/>
              </a:lnSpc>
              <a:spcBef>
                <a:spcPts val="1200"/>
              </a:spcBef>
              <a:spcAft>
                <a:spcPts val="0"/>
              </a:spcAft>
              <a:buSzPts val="444"/>
              <a:buNone/>
            </a:pPr>
            <a:r>
              <a:rPr lang="en" sz="1250"/>
              <a:t>Mount St. Mary Academy 8462					Maya Johnson</a:t>
            </a:r>
            <a:endParaRPr sz="1250"/>
          </a:p>
          <a:p>
            <a:pPr indent="0" lvl="0" marL="0" rtl="0" algn="l">
              <a:lnSpc>
                <a:spcPct val="95000"/>
              </a:lnSpc>
              <a:spcBef>
                <a:spcPts val="1200"/>
              </a:spcBef>
              <a:spcAft>
                <a:spcPts val="0"/>
              </a:spcAft>
              <a:buSzPts val="444"/>
              <a:buNone/>
            </a:pPr>
            <a:r>
              <a:rPr lang="en" sz="1250"/>
              <a:t>Pulaski Academy 7055							Caroline Pledger</a:t>
            </a:r>
            <a:endParaRPr sz="1250"/>
          </a:p>
          <a:p>
            <a:pPr indent="0" lvl="0" marL="0" rtl="0" algn="l">
              <a:lnSpc>
                <a:spcPct val="95000"/>
              </a:lnSpc>
              <a:spcBef>
                <a:spcPts val="1200"/>
              </a:spcBef>
              <a:spcAft>
                <a:spcPts val="0"/>
              </a:spcAft>
              <a:buSzPts val="444"/>
              <a:buNone/>
            </a:pPr>
            <a:r>
              <a:rPr lang="en" sz="1250"/>
              <a:t>Mountain Home High School 6560				Sierra Trogdon</a:t>
            </a:r>
            <a:endParaRPr sz="1250"/>
          </a:p>
          <a:p>
            <a:pPr indent="0" lvl="0" marL="0" rtl="0" algn="l">
              <a:lnSpc>
                <a:spcPct val="95000"/>
              </a:lnSpc>
              <a:spcBef>
                <a:spcPts val="1200"/>
              </a:spcBef>
              <a:spcAft>
                <a:spcPts val="0"/>
              </a:spcAft>
              <a:buSzPts val="444"/>
              <a:buNone/>
            </a:pPr>
            <a:r>
              <a:rPr lang="en" sz="1250"/>
              <a:t>Conway High School 9041						Lucy Strahin</a:t>
            </a:r>
            <a:endParaRPr sz="1250"/>
          </a:p>
          <a:p>
            <a:pPr indent="0" lvl="0" marL="0" rtl="0" algn="l">
              <a:lnSpc>
                <a:spcPct val="95000"/>
              </a:lnSpc>
              <a:spcBef>
                <a:spcPts val="1200"/>
              </a:spcBef>
              <a:spcAft>
                <a:spcPts val="0"/>
              </a:spcAft>
              <a:buSzPts val="444"/>
              <a:buNone/>
            </a:pPr>
            <a:r>
              <a:t/>
            </a:r>
            <a:endParaRPr sz="1250"/>
          </a:p>
          <a:p>
            <a:pPr indent="0" lvl="0" marL="0" rtl="0" algn="l">
              <a:lnSpc>
                <a:spcPct val="95000"/>
              </a:lnSpc>
              <a:spcBef>
                <a:spcPts val="1200"/>
              </a:spcBef>
              <a:spcAft>
                <a:spcPts val="1200"/>
              </a:spcAft>
              <a:buSzPts val="444"/>
              <a:buNone/>
            </a:pPr>
            <a:r>
              <a:t/>
            </a:r>
            <a:endParaRPr sz="1250"/>
          </a:p>
        </p:txBody>
      </p:sp>
      <p:sp>
        <p:nvSpPr>
          <p:cNvPr id="210" name="Google Shape;210;p39"/>
          <p:cNvSpPr txBox="1"/>
          <p:nvPr>
            <p:ph type="title"/>
          </p:nvPr>
        </p:nvSpPr>
        <p:spPr>
          <a:xfrm>
            <a:off x="813600" y="1576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idx="1" type="subTitle"/>
          </p:nvPr>
        </p:nvSpPr>
        <p:spPr>
          <a:xfrm>
            <a:off x="976225" y="9342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250"/>
              <a:t>Greene County Tech 7614						Ella Murray</a:t>
            </a:r>
            <a:endParaRPr sz="1250"/>
          </a:p>
          <a:p>
            <a:pPr indent="0" lvl="0" marL="0" rtl="0" algn="l">
              <a:lnSpc>
                <a:spcPct val="95000"/>
              </a:lnSpc>
              <a:spcBef>
                <a:spcPts val="1200"/>
              </a:spcBef>
              <a:spcAft>
                <a:spcPts val="0"/>
              </a:spcAft>
              <a:buSzPts val="444"/>
              <a:buNone/>
            </a:pPr>
            <a:r>
              <a:rPr lang="en" sz="1250"/>
              <a:t>Beebe High School 4827						Nataleigh Lindsey</a:t>
            </a:r>
            <a:endParaRPr sz="1250"/>
          </a:p>
          <a:p>
            <a:pPr indent="0" lvl="0" marL="0" rtl="0" algn="l">
              <a:lnSpc>
                <a:spcPct val="95000"/>
              </a:lnSpc>
              <a:spcBef>
                <a:spcPts val="1200"/>
              </a:spcBef>
              <a:spcAft>
                <a:spcPts val="0"/>
              </a:spcAft>
              <a:buSzPts val="444"/>
              <a:buNone/>
            </a:pPr>
            <a:r>
              <a:rPr lang="en" sz="1250"/>
              <a:t>Jonesboro High School 1338					Khia Jones</a:t>
            </a:r>
            <a:endParaRPr sz="1250"/>
          </a:p>
          <a:p>
            <a:pPr indent="0" lvl="0" marL="0" rtl="0" algn="l">
              <a:lnSpc>
                <a:spcPct val="95000"/>
              </a:lnSpc>
              <a:spcBef>
                <a:spcPts val="1200"/>
              </a:spcBef>
              <a:spcAft>
                <a:spcPts val="0"/>
              </a:spcAft>
              <a:buSzPts val="444"/>
              <a:buNone/>
            </a:pPr>
            <a:r>
              <a:rPr lang="en" sz="1250"/>
              <a:t>Siloam Springs High School 7982					Kate Kelley</a:t>
            </a:r>
            <a:endParaRPr sz="1250"/>
          </a:p>
          <a:p>
            <a:pPr indent="0" lvl="0" marL="0" rtl="0" algn="l">
              <a:lnSpc>
                <a:spcPct val="95000"/>
              </a:lnSpc>
              <a:spcBef>
                <a:spcPts val="1200"/>
              </a:spcBef>
              <a:spcAft>
                <a:spcPts val="0"/>
              </a:spcAft>
              <a:buSzPts val="444"/>
              <a:buNone/>
            </a:pPr>
            <a:r>
              <a:rPr lang="en" sz="1250"/>
              <a:t>Greenbrier High School 8942					Riley Bart</a:t>
            </a:r>
            <a:endParaRPr sz="1250"/>
          </a:p>
          <a:p>
            <a:pPr indent="0" lvl="0" marL="0" rtl="0" algn="l">
              <a:lnSpc>
                <a:spcPct val="95000"/>
              </a:lnSpc>
              <a:spcBef>
                <a:spcPts val="1200"/>
              </a:spcBef>
              <a:spcAft>
                <a:spcPts val="0"/>
              </a:spcAft>
              <a:buSzPts val="444"/>
              <a:buNone/>
            </a:pPr>
            <a:r>
              <a:rPr lang="en" sz="1250"/>
              <a:t>Greenbrier High School 8942					Lauren Rowe</a:t>
            </a:r>
            <a:endParaRPr sz="1250"/>
          </a:p>
          <a:p>
            <a:pPr indent="0" lvl="0" marL="0" rtl="0" algn="l">
              <a:lnSpc>
                <a:spcPct val="95000"/>
              </a:lnSpc>
              <a:spcBef>
                <a:spcPts val="1200"/>
              </a:spcBef>
              <a:spcAft>
                <a:spcPts val="0"/>
              </a:spcAft>
              <a:buSzPts val="444"/>
              <a:buNone/>
            </a:pPr>
            <a:r>
              <a:rPr lang="en" sz="1250"/>
              <a:t>Bentonville High School 3430					Ian Sonnabend</a:t>
            </a:r>
            <a:endParaRPr sz="1250"/>
          </a:p>
          <a:p>
            <a:pPr indent="0" lvl="0" marL="0" rtl="0" algn="l">
              <a:lnSpc>
                <a:spcPct val="95000"/>
              </a:lnSpc>
              <a:spcBef>
                <a:spcPts val="1200"/>
              </a:spcBef>
              <a:spcAft>
                <a:spcPts val="0"/>
              </a:spcAft>
              <a:buSzPts val="444"/>
              <a:buNone/>
            </a:pPr>
            <a:r>
              <a:rPr lang="en" sz="1250"/>
              <a:t>Van Buren High School 7448					Faith Cureton</a:t>
            </a:r>
            <a:endParaRPr sz="1250"/>
          </a:p>
          <a:p>
            <a:pPr indent="0" lvl="0" marL="0" rtl="0" algn="l">
              <a:lnSpc>
                <a:spcPct val="95000"/>
              </a:lnSpc>
              <a:spcBef>
                <a:spcPts val="1200"/>
              </a:spcBef>
              <a:spcAft>
                <a:spcPts val="0"/>
              </a:spcAft>
              <a:buSzPts val="444"/>
              <a:buNone/>
            </a:pPr>
            <a:r>
              <a:rPr lang="en" sz="1250"/>
              <a:t>Greene County Tech 7614						Gracey Worthington</a:t>
            </a:r>
            <a:endParaRPr sz="1250"/>
          </a:p>
          <a:p>
            <a:pPr indent="0" lvl="0" marL="0" rtl="0" algn="l">
              <a:lnSpc>
                <a:spcPct val="95000"/>
              </a:lnSpc>
              <a:spcBef>
                <a:spcPts val="1200"/>
              </a:spcBef>
              <a:spcAft>
                <a:spcPts val="0"/>
              </a:spcAft>
              <a:buSzPts val="444"/>
              <a:buNone/>
            </a:pPr>
            <a:r>
              <a:rPr lang="en" sz="1250"/>
              <a:t>Brookland High School 8299					Cannon Smith</a:t>
            </a:r>
            <a:endParaRPr sz="1250"/>
          </a:p>
          <a:p>
            <a:pPr indent="0" lvl="0" marL="0" rtl="0" algn="l">
              <a:lnSpc>
                <a:spcPct val="95000"/>
              </a:lnSpc>
              <a:spcBef>
                <a:spcPts val="1200"/>
              </a:spcBef>
              <a:spcAft>
                <a:spcPts val="0"/>
              </a:spcAft>
              <a:buSzPts val="444"/>
              <a:buNone/>
            </a:pPr>
            <a:r>
              <a:rPr lang="en" sz="1250"/>
              <a:t>Van Buren High School 7448					Hadley Gilmore</a:t>
            </a:r>
            <a:endParaRPr sz="1250"/>
          </a:p>
          <a:p>
            <a:pPr indent="0" lvl="0" marL="0" rtl="0" algn="l">
              <a:lnSpc>
                <a:spcPct val="95000"/>
              </a:lnSpc>
              <a:spcBef>
                <a:spcPts val="1200"/>
              </a:spcBef>
              <a:spcAft>
                <a:spcPts val="0"/>
              </a:spcAft>
              <a:buSzPts val="444"/>
              <a:buNone/>
            </a:pPr>
            <a:r>
              <a:rPr lang="en" sz="1250"/>
              <a:t>Batesville High School 6564					Derek Medina</a:t>
            </a:r>
            <a:endParaRPr sz="1250"/>
          </a:p>
          <a:p>
            <a:pPr indent="0" lvl="0" marL="0" rtl="0" algn="l">
              <a:lnSpc>
                <a:spcPct val="95000"/>
              </a:lnSpc>
              <a:spcBef>
                <a:spcPts val="1200"/>
              </a:spcBef>
              <a:spcAft>
                <a:spcPts val="0"/>
              </a:spcAft>
              <a:buSzPts val="444"/>
              <a:buNone/>
            </a:pPr>
            <a:r>
              <a:t/>
            </a:r>
            <a:endParaRPr sz="1250"/>
          </a:p>
          <a:p>
            <a:pPr indent="0" lvl="0" marL="0" rtl="0" algn="l">
              <a:lnSpc>
                <a:spcPct val="95000"/>
              </a:lnSpc>
              <a:spcBef>
                <a:spcPts val="1200"/>
              </a:spcBef>
              <a:spcAft>
                <a:spcPts val="1200"/>
              </a:spcAft>
              <a:buSzPts val="444"/>
              <a:buNone/>
            </a:pPr>
            <a:r>
              <a:t/>
            </a:r>
            <a:endParaRPr sz="1250"/>
          </a:p>
        </p:txBody>
      </p:sp>
      <p:sp>
        <p:nvSpPr>
          <p:cNvPr id="216" name="Google Shape;216;p40"/>
          <p:cNvSpPr txBox="1"/>
          <p:nvPr>
            <p:ph type="title"/>
          </p:nvPr>
        </p:nvSpPr>
        <p:spPr>
          <a:xfrm>
            <a:off x="813600" y="1576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1"/>
          <p:cNvSpPr txBox="1"/>
          <p:nvPr>
            <p:ph idx="1" type="subTitle"/>
          </p:nvPr>
        </p:nvSpPr>
        <p:spPr>
          <a:xfrm>
            <a:off x="976225" y="1354100"/>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550"/>
              <a:t>Batesville High School 6564 					Emily Wade</a:t>
            </a:r>
            <a:endParaRPr sz="1550"/>
          </a:p>
          <a:p>
            <a:pPr indent="0" lvl="0" marL="0" rtl="0" algn="l">
              <a:lnSpc>
                <a:spcPct val="95000"/>
              </a:lnSpc>
              <a:spcBef>
                <a:spcPts val="1200"/>
              </a:spcBef>
              <a:spcAft>
                <a:spcPts val="0"/>
              </a:spcAft>
              <a:buSzPts val="444"/>
              <a:buNone/>
            </a:pPr>
            <a:r>
              <a:rPr lang="en" sz="1550"/>
              <a:t>Southside Senior High School 2620				Lilly Bottoms</a:t>
            </a:r>
            <a:endParaRPr sz="1550"/>
          </a:p>
          <a:p>
            <a:pPr indent="0" lvl="0" marL="0" rtl="0" algn="l">
              <a:lnSpc>
                <a:spcPct val="95000"/>
              </a:lnSpc>
              <a:spcBef>
                <a:spcPts val="1200"/>
              </a:spcBef>
              <a:spcAft>
                <a:spcPts val="0"/>
              </a:spcAft>
              <a:buSzPts val="444"/>
              <a:buNone/>
            </a:pPr>
            <a:r>
              <a:rPr lang="en" sz="1550"/>
              <a:t>Hot Springs World Class High School 78			Mya Sanders</a:t>
            </a:r>
            <a:endParaRPr sz="1550"/>
          </a:p>
          <a:p>
            <a:pPr indent="0" lvl="0" marL="0" rtl="0" algn="l">
              <a:lnSpc>
                <a:spcPct val="95000"/>
              </a:lnSpc>
              <a:spcBef>
                <a:spcPts val="1200"/>
              </a:spcBef>
              <a:spcAft>
                <a:spcPts val="0"/>
              </a:spcAft>
              <a:buSzPts val="444"/>
              <a:buNone/>
            </a:pPr>
            <a:r>
              <a:rPr lang="en" sz="1550"/>
              <a:t>Bentonville West High School 8538				Eleni Konomi</a:t>
            </a:r>
            <a:endParaRPr sz="1550"/>
          </a:p>
          <a:p>
            <a:pPr indent="0" lvl="0" marL="0" rtl="0" algn="l">
              <a:lnSpc>
                <a:spcPct val="95000"/>
              </a:lnSpc>
              <a:spcBef>
                <a:spcPts val="1200"/>
              </a:spcBef>
              <a:spcAft>
                <a:spcPts val="0"/>
              </a:spcAft>
              <a:buSzPts val="444"/>
              <a:buNone/>
            </a:pPr>
            <a:r>
              <a:rPr lang="en" sz="1550"/>
              <a:t>Bentonville West High School 8538				Mayuko "Uko" Van Duzee</a:t>
            </a:r>
            <a:endParaRPr sz="1550"/>
          </a:p>
          <a:p>
            <a:pPr indent="0" lvl="0" marL="0" rtl="0" algn="l">
              <a:lnSpc>
                <a:spcPct val="95000"/>
              </a:lnSpc>
              <a:spcBef>
                <a:spcPts val="1200"/>
              </a:spcBef>
              <a:spcAft>
                <a:spcPts val="0"/>
              </a:spcAft>
              <a:buSzPts val="444"/>
              <a:buNone/>
            </a:pPr>
            <a:r>
              <a:rPr lang="en" sz="1550"/>
              <a:t>Bentonville West High School 8538				Meredith Spence</a:t>
            </a:r>
            <a:endParaRPr sz="1550"/>
          </a:p>
          <a:p>
            <a:pPr indent="0" lvl="0" marL="0" rtl="0" algn="l">
              <a:lnSpc>
                <a:spcPct val="95000"/>
              </a:lnSpc>
              <a:spcBef>
                <a:spcPts val="1200"/>
              </a:spcBef>
              <a:spcAft>
                <a:spcPts val="0"/>
              </a:spcAft>
              <a:buSzPts val="444"/>
              <a:buNone/>
            </a:pPr>
            <a:r>
              <a:rPr lang="en" sz="1550"/>
              <a:t>Southside High School 2620 					Josephine Clamser	</a:t>
            </a:r>
            <a:endParaRPr sz="1550"/>
          </a:p>
          <a:p>
            <a:pPr indent="0" lvl="0" marL="0" rtl="0" algn="l">
              <a:lnSpc>
                <a:spcPct val="95000"/>
              </a:lnSpc>
              <a:spcBef>
                <a:spcPts val="1200"/>
              </a:spcBef>
              <a:spcAft>
                <a:spcPts val="0"/>
              </a:spcAft>
              <a:buSzPts val="444"/>
              <a:buNone/>
            </a:pPr>
            <a:r>
              <a:rPr lang="en" sz="1550"/>
              <a:t>Southside High School 2620					Ellie Caruthers</a:t>
            </a:r>
            <a:endParaRPr sz="1550"/>
          </a:p>
          <a:p>
            <a:pPr indent="0" lvl="0" marL="0" rtl="0" algn="l">
              <a:lnSpc>
                <a:spcPct val="95000"/>
              </a:lnSpc>
              <a:spcBef>
                <a:spcPts val="1200"/>
              </a:spcBef>
              <a:spcAft>
                <a:spcPts val="0"/>
              </a:spcAft>
              <a:buSzPts val="444"/>
              <a:buNone/>
            </a:pPr>
            <a:r>
              <a:t/>
            </a:r>
            <a:endParaRPr sz="1550"/>
          </a:p>
          <a:p>
            <a:pPr indent="0" lvl="0" marL="0" rtl="0" algn="l">
              <a:lnSpc>
                <a:spcPct val="95000"/>
              </a:lnSpc>
              <a:spcBef>
                <a:spcPts val="1200"/>
              </a:spcBef>
              <a:spcAft>
                <a:spcPts val="1200"/>
              </a:spcAft>
              <a:buSzPts val="444"/>
              <a:buNone/>
            </a:pPr>
            <a:r>
              <a:t/>
            </a:r>
            <a:endParaRPr sz="1550"/>
          </a:p>
        </p:txBody>
      </p:sp>
      <p:sp>
        <p:nvSpPr>
          <p:cNvPr id="222" name="Google Shape;222;p41"/>
          <p:cNvSpPr txBox="1"/>
          <p:nvPr>
            <p:ph type="title"/>
          </p:nvPr>
        </p:nvSpPr>
        <p:spPr>
          <a:xfrm>
            <a:off x="813600" y="37810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66" name="Google Shape;66;p15"/>
          <p:cNvSpPr txBox="1"/>
          <p:nvPr>
            <p:ph type="title"/>
          </p:nvPr>
        </p:nvSpPr>
        <p:spPr>
          <a:xfrm>
            <a:off x="598500" y="154105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530"/>
              <a:t>TECH TEAM EVENT</a:t>
            </a:r>
            <a:endParaRPr sz="6530"/>
          </a:p>
          <a:p>
            <a:pPr indent="0" lvl="0" marL="0" rtl="0" algn="ctr">
              <a:spcBef>
                <a:spcPts val="0"/>
              </a:spcBef>
              <a:spcAft>
                <a:spcPts val="0"/>
              </a:spcAft>
              <a:buSzPts val="990"/>
              <a:buNone/>
            </a:pPr>
            <a:r>
              <a:rPr lang="en" sz="6530"/>
              <a:t>DESIGN AWARDS</a:t>
            </a:r>
            <a:endParaRPr sz="653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2"/>
          <p:cNvSpPr txBox="1"/>
          <p:nvPr>
            <p:ph idx="1" type="subTitle"/>
          </p:nvPr>
        </p:nvSpPr>
        <p:spPr>
          <a:xfrm>
            <a:off x="976225" y="132262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750"/>
              <a:t>Bentonville High School 3430				Alyssa Hodde</a:t>
            </a:r>
            <a:endParaRPr sz="1750"/>
          </a:p>
          <a:p>
            <a:pPr indent="0" lvl="0" marL="0" rtl="0" algn="l">
              <a:lnSpc>
                <a:spcPct val="95000"/>
              </a:lnSpc>
              <a:spcBef>
                <a:spcPts val="1200"/>
              </a:spcBef>
              <a:spcAft>
                <a:spcPts val="0"/>
              </a:spcAft>
              <a:buSzPts val="444"/>
              <a:buNone/>
            </a:pPr>
            <a:r>
              <a:rPr lang="en" sz="1750"/>
              <a:t>Arkansas Arts Academy 7414				Elisabeth Miller</a:t>
            </a:r>
            <a:endParaRPr sz="1750"/>
          </a:p>
          <a:p>
            <a:pPr indent="0" lvl="0" marL="0" rtl="0" algn="l">
              <a:lnSpc>
                <a:spcPct val="95000"/>
              </a:lnSpc>
              <a:spcBef>
                <a:spcPts val="1200"/>
              </a:spcBef>
              <a:spcAft>
                <a:spcPts val="0"/>
              </a:spcAft>
              <a:buSzPts val="444"/>
              <a:buNone/>
            </a:pPr>
            <a:r>
              <a:rPr lang="en" sz="1750"/>
              <a:t>Benton High School 5779					Isabella Crabb</a:t>
            </a:r>
            <a:endParaRPr sz="1750"/>
          </a:p>
          <a:p>
            <a:pPr indent="0" lvl="0" marL="0" rtl="0" algn="l">
              <a:lnSpc>
                <a:spcPct val="95000"/>
              </a:lnSpc>
              <a:spcBef>
                <a:spcPts val="1200"/>
              </a:spcBef>
              <a:spcAft>
                <a:spcPts val="0"/>
              </a:spcAft>
              <a:buSzPts val="444"/>
              <a:buNone/>
            </a:pPr>
            <a:r>
              <a:rPr lang="en" sz="1750"/>
              <a:t>Gravette High School 5262					Olivia Fordham</a:t>
            </a:r>
            <a:endParaRPr sz="1750"/>
          </a:p>
          <a:p>
            <a:pPr indent="0" lvl="0" marL="0" rtl="0" algn="l">
              <a:lnSpc>
                <a:spcPct val="95000"/>
              </a:lnSpc>
              <a:spcBef>
                <a:spcPts val="1200"/>
              </a:spcBef>
              <a:spcAft>
                <a:spcPts val="0"/>
              </a:spcAft>
              <a:buSzPts val="444"/>
              <a:buNone/>
            </a:pPr>
            <a:r>
              <a:rPr lang="en" sz="1750"/>
              <a:t>Benton High School 5779					Ariel Bronson</a:t>
            </a:r>
            <a:endParaRPr sz="1750"/>
          </a:p>
          <a:p>
            <a:pPr indent="0" lvl="0" marL="0" rtl="0" algn="l">
              <a:lnSpc>
                <a:spcPct val="95000"/>
              </a:lnSpc>
              <a:spcBef>
                <a:spcPts val="1200"/>
              </a:spcBef>
              <a:spcAft>
                <a:spcPts val="0"/>
              </a:spcAft>
              <a:buSzPts val="444"/>
              <a:buNone/>
            </a:pPr>
            <a:r>
              <a:rPr lang="en" sz="1750"/>
              <a:t>Benton High School 5779 					Micah Hall</a:t>
            </a:r>
            <a:endParaRPr sz="1750"/>
          </a:p>
          <a:p>
            <a:pPr indent="0" lvl="0" marL="0" rtl="0" algn="l">
              <a:lnSpc>
                <a:spcPct val="95000"/>
              </a:lnSpc>
              <a:spcBef>
                <a:spcPts val="1200"/>
              </a:spcBef>
              <a:spcAft>
                <a:spcPts val="0"/>
              </a:spcAft>
              <a:buSzPts val="444"/>
              <a:buNone/>
            </a:pPr>
            <a:r>
              <a:rPr lang="en" sz="1750"/>
              <a:t>Benton High School 5779					Kaylen Hughes</a:t>
            </a:r>
            <a:endParaRPr sz="1750"/>
          </a:p>
          <a:p>
            <a:pPr indent="0" lvl="0" marL="0" rtl="0" algn="l">
              <a:lnSpc>
                <a:spcPct val="95000"/>
              </a:lnSpc>
              <a:spcBef>
                <a:spcPts val="1200"/>
              </a:spcBef>
              <a:spcAft>
                <a:spcPts val="0"/>
              </a:spcAft>
              <a:buSzPts val="444"/>
              <a:buNone/>
            </a:pPr>
            <a:r>
              <a:t/>
            </a:r>
            <a:endParaRPr sz="1750"/>
          </a:p>
          <a:p>
            <a:pPr indent="0" lvl="0" marL="0" rtl="0" algn="l">
              <a:lnSpc>
                <a:spcPct val="95000"/>
              </a:lnSpc>
              <a:spcBef>
                <a:spcPts val="1200"/>
              </a:spcBef>
              <a:spcAft>
                <a:spcPts val="1200"/>
              </a:spcAft>
              <a:buSzPts val="444"/>
              <a:buNone/>
            </a:pPr>
            <a:r>
              <a:t/>
            </a:r>
            <a:endParaRPr sz="1750"/>
          </a:p>
        </p:txBody>
      </p:sp>
      <p:sp>
        <p:nvSpPr>
          <p:cNvPr id="228" name="Google Shape;228;p42"/>
          <p:cNvSpPr txBox="1"/>
          <p:nvPr>
            <p:ph type="title"/>
          </p:nvPr>
        </p:nvSpPr>
        <p:spPr>
          <a:xfrm>
            <a:off x="813600" y="30462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SOLO MUSICAL</a:t>
            </a:r>
            <a:endParaRPr sz="545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3"/>
          <p:cNvSpPr txBox="1"/>
          <p:nvPr>
            <p:ph idx="1" type="subTitle"/>
          </p:nvPr>
        </p:nvSpPr>
        <p:spPr>
          <a:xfrm>
            <a:off x="251950" y="1165175"/>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550"/>
              <a:t>Pulaski Academy 7055						Addison Peirce &amp; Luci Hudson</a:t>
            </a:r>
            <a:endParaRPr sz="1550"/>
          </a:p>
          <a:p>
            <a:pPr indent="0" lvl="0" marL="0" rtl="0" algn="l">
              <a:lnSpc>
                <a:spcPct val="95000"/>
              </a:lnSpc>
              <a:spcBef>
                <a:spcPts val="1200"/>
              </a:spcBef>
              <a:spcAft>
                <a:spcPts val="0"/>
              </a:spcAft>
              <a:buSzPts val="444"/>
              <a:buNone/>
            </a:pPr>
            <a:r>
              <a:rPr lang="en" sz="1550"/>
              <a:t>Little Rock Central High School 6418		Barlow Brenner &amp; Ernest Quirk</a:t>
            </a:r>
            <a:endParaRPr sz="1550"/>
          </a:p>
          <a:p>
            <a:pPr indent="0" lvl="0" marL="0" rtl="0" algn="l">
              <a:lnSpc>
                <a:spcPct val="95000"/>
              </a:lnSpc>
              <a:spcBef>
                <a:spcPts val="1200"/>
              </a:spcBef>
              <a:spcAft>
                <a:spcPts val="0"/>
              </a:spcAft>
              <a:buSzPts val="444"/>
              <a:buNone/>
            </a:pPr>
            <a:r>
              <a:rPr lang="en" sz="1550"/>
              <a:t>Cabot High School 2763					Grayson Lee &amp; Jake Johnson</a:t>
            </a:r>
            <a:endParaRPr sz="1550"/>
          </a:p>
          <a:p>
            <a:pPr indent="0" lvl="0" marL="0" rtl="0" algn="l">
              <a:lnSpc>
                <a:spcPct val="95000"/>
              </a:lnSpc>
              <a:spcBef>
                <a:spcPts val="1200"/>
              </a:spcBef>
              <a:spcAft>
                <a:spcPts val="0"/>
              </a:spcAft>
              <a:buSzPts val="444"/>
              <a:buNone/>
            </a:pPr>
            <a:r>
              <a:rPr lang="en" sz="1550"/>
              <a:t>Harding AcademY 6192					Isabel Hoggard &amp; Brody Smith</a:t>
            </a:r>
            <a:endParaRPr sz="1550"/>
          </a:p>
          <a:p>
            <a:pPr indent="0" lvl="0" marL="0" rtl="0" algn="l">
              <a:lnSpc>
                <a:spcPct val="95000"/>
              </a:lnSpc>
              <a:spcBef>
                <a:spcPts val="1200"/>
              </a:spcBef>
              <a:spcAft>
                <a:spcPts val="0"/>
              </a:spcAft>
              <a:buSzPts val="444"/>
              <a:buNone/>
            </a:pPr>
            <a:r>
              <a:rPr lang="en" sz="1550"/>
              <a:t>Conway High School 9041					Nate Westerman &amp; Mary Caroline Grimes </a:t>
            </a:r>
            <a:endParaRPr sz="1550"/>
          </a:p>
          <a:p>
            <a:pPr indent="0" lvl="0" marL="0" rtl="0" algn="l">
              <a:lnSpc>
                <a:spcPct val="95000"/>
              </a:lnSpc>
              <a:spcBef>
                <a:spcPts val="1200"/>
              </a:spcBef>
              <a:spcAft>
                <a:spcPts val="0"/>
              </a:spcAft>
              <a:buSzPts val="444"/>
              <a:buNone/>
            </a:pPr>
            <a:r>
              <a:rPr lang="en" sz="1550"/>
              <a:t>Little Rock Christian Academy 8226			Alyssa White &amp; Veronica Ivester</a:t>
            </a:r>
            <a:endParaRPr sz="1550"/>
          </a:p>
          <a:p>
            <a:pPr indent="0" lvl="0" marL="0" rtl="0" algn="l">
              <a:lnSpc>
                <a:spcPct val="95000"/>
              </a:lnSpc>
              <a:spcBef>
                <a:spcPts val="1200"/>
              </a:spcBef>
              <a:spcAft>
                <a:spcPts val="0"/>
              </a:spcAft>
              <a:buSzPts val="444"/>
              <a:buNone/>
            </a:pPr>
            <a:r>
              <a:rPr lang="en" sz="1550"/>
              <a:t>Gentry High School 8897					Mallory Rogers &amp; Diego Reynoso</a:t>
            </a:r>
            <a:endParaRPr sz="1550"/>
          </a:p>
          <a:p>
            <a:pPr indent="0" lvl="0" marL="0" rtl="0" algn="l">
              <a:lnSpc>
                <a:spcPct val="95000"/>
              </a:lnSpc>
              <a:spcBef>
                <a:spcPts val="1200"/>
              </a:spcBef>
              <a:spcAft>
                <a:spcPts val="0"/>
              </a:spcAft>
              <a:buSzPts val="444"/>
              <a:buNone/>
            </a:pPr>
            <a:r>
              <a:rPr lang="en" sz="1550"/>
              <a:t>Bentonville High School 3430				Whitney Webb &amp; Miles Ortiz</a:t>
            </a:r>
            <a:endParaRPr sz="1550"/>
          </a:p>
          <a:p>
            <a:pPr indent="0" lvl="0" marL="0" rtl="0" algn="l">
              <a:lnSpc>
                <a:spcPct val="95000"/>
              </a:lnSpc>
              <a:spcBef>
                <a:spcPts val="1200"/>
              </a:spcBef>
              <a:spcAft>
                <a:spcPts val="0"/>
              </a:spcAft>
              <a:buSzPts val="444"/>
              <a:buNone/>
            </a:pPr>
            <a:r>
              <a:rPr lang="en" sz="1550"/>
              <a:t>Gentry High School 8897					Daniel Carrera &amp; Johan Lee</a:t>
            </a:r>
            <a:endParaRPr sz="1550"/>
          </a:p>
          <a:p>
            <a:pPr indent="0" lvl="0" marL="0" rtl="0" algn="l">
              <a:lnSpc>
                <a:spcPct val="95000"/>
              </a:lnSpc>
              <a:spcBef>
                <a:spcPts val="1200"/>
              </a:spcBef>
              <a:spcAft>
                <a:spcPts val="0"/>
              </a:spcAft>
              <a:buSzPts val="444"/>
              <a:buNone/>
            </a:pPr>
            <a:r>
              <a:t/>
            </a:r>
            <a:endParaRPr sz="1550"/>
          </a:p>
          <a:p>
            <a:pPr indent="0" lvl="0" marL="0" rtl="0" algn="l">
              <a:lnSpc>
                <a:spcPct val="95000"/>
              </a:lnSpc>
              <a:spcBef>
                <a:spcPts val="1200"/>
              </a:spcBef>
              <a:spcAft>
                <a:spcPts val="1200"/>
              </a:spcAft>
              <a:buSzPts val="444"/>
              <a:buNone/>
            </a:pPr>
            <a:r>
              <a:t/>
            </a:r>
            <a:endParaRPr sz="1550"/>
          </a:p>
        </p:txBody>
      </p:sp>
      <p:sp>
        <p:nvSpPr>
          <p:cNvPr id="234" name="Google Shape;234;p43"/>
          <p:cNvSpPr txBox="1"/>
          <p:nvPr>
            <p:ph type="title"/>
          </p:nvPr>
        </p:nvSpPr>
        <p:spPr>
          <a:xfrm>
            <a:off x="813600" y="30462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5450"/>
              <a:t>DUET</a:t>
            </a:r>
            <a:r>
              <a:rPr lang="en" sz="5450"/>
              <a:t> MUSICAL</a:t>
            </a:r>
            <a:endParaRPr sz="545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idx="1" type="subTitle"/>
          </p:nvPr>
        </p:nvSpPr>
        <p:spPr>
          <a:xfrm>
            <a:off x="0" y="1231800"/>
            <a:ext cx="9144000" cy="323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35"/>
              <a:buNone/>
            </a:pPr>
            <a:r>
              <a:t/>
            </a:r>
            <a:endParaRPr sz="1500"/>
          </a:p>
          <a:p>
            <a:pPr indent="0" lvl="0" marL="0" rtl="0" algn="ctr">
              <a:spcBef>
                <a:spcPts val="1200"/>
              </a:spcBef>
              <a:spcAft>
                <a:spcPts val="0"/>
              </a:spcAft>
              <a:buSzPts val="935"/>
              <a:buNone/>
            </a:pPr>
            <a:r>
              <a:rPr lang="en" sz="1500"/>
              <a:t>Cabot High School Troupe 2763</a:t>
            </a:r>
            <a:endParaRPr sz="1500"/>
          </a:p>
          <a:p>
            <a:pPr indent="0" lvl="0" marL="0" rtl="0" algn="ctr">
              <a:spcBef>
                <a:spcPts val="1200"/>
              </a:spcBef>
              <a:spcAft>
                <a:spcPts val="0"/>
              </a:spcAft>
              <a:buSzPts val="935"/>
              <a:buNone/>
            </a:pPr>
            <a:r>
              <a:rPr lang="en" sz="1500"/>
              <a:t>Bryant High School Troupe 8855</a:t>
            </a:r>
            <a:endParaRPr sz="1500"/>
          </a:p>
          <a:p>
            <a:pPr indent="0" lvl="0" marL="0" rtl="0" algn="ctr">
              <a:spcBef>
                <a:spcPts val="1200"/>
              </a:spcBef>
              <a:spcAft>
                <a:spcPts val="0"/>
              </a:spcAft>
              <a:buSzPts val="935"/>
              <a:buNone/>
            </a:pPr>
            <a:r>
              <a:rPr lang="en" sz="1500"/>
              <a:t>Mount St. Mary Academy Troupe 8462</a:t>
            </a:r>
            <a:endParaRPr sz="1500"/>
          </a:p>
          <a:p>
            <a:pPr indent="0" lvl="0" marL="0" rtl="0" algn="ctr">
              <a:spcBef>
                <a:spcPts val="1200"/>
              </a:spcBef>
              <a:spcAft>
                <a:spcPts val="0"/>
              </a:spcAft>
              <a:buSzPts val="935"/>
              <a:buNone/>
            </a:pPr>
            <a:r>
              <a:rPr lang="en" sz="1500"/>
              <a:t>Lakeside High School Troupe 2123</a:t>
            </a:r>
            <a:endParaRPr sz="1500"/>
          </a:p>
          <a:p>
            <a:pPr indent="0" lvl="0" marL="0" rtl="0" algn="ctr">
              <a:spcBef>
                <a:spcPts val="1200"/>
              </a:spcBef>
              <a:spcAft>
                <a:spcPts val="0"/>
              </a:spcAft>
              <a:buSzPts val="935"/>
              <a:buNone/>
            </a:pPr>
            <a:r>
              <a:rPr lang="en" sz="1500"/>
              <a:t>Alma High School Troupe 6338</a:t>
            </a:r>
            <a:endParaRPr sz="1500"/>
          </a:p>
          <a:p>
            <a:pPr indent="0" lvl="0" marL="0" rtl="0" algn="ctr">
              <a:spcBef>
                <a:spcPts val="1200"/>
              </a:spcBef>
              <a:spcAft>
                <a:spcPts val="0"/>
              </a:spcAft>
              <a:buSzPts val="935"/>
              <a:buNone/>
            </a:pPr>
            <a:r>
              <a:rPr lang="en" sz="1500"/>
              <a:t>Pulaski Academy Troupe 7055</a:t>
            </a:r>
            <a:endParaRPr sz="1500"/>
          </a:p>
          <a:p>
            <a:pPr indent="0" lvl="0" marL="0" rtl="0" algn="ctr">
              <a:spcBef>
                <a:spcPts val="1200"/>
              </a:spcBef>
              <a:spcAft>
                <a:spcPts val="1200"/>
              </a:spcAft>
              <a:buSzPts val="935"/>
              <a:buNone/>
            </a:pPr>
            <a:r>
              <a:t/>
            </a:r>
            <a:endParaRPr sz="1500"/>
          </a:p>
        </p:txBody>
      </p:sp>
      <p:sp>
        <p:nvSpPr>
          <p:cNvPr id="240" name="Google Shape;240;p44"/>
          <p:cNvSpPr txBox="1"/>
          <p:nvPr>
            <p:ph type="title"/>
          </p:nvPr>
        </p:nvSpPr>
        <p:spPr>
          <a:xfrm>
            <a:off x="813600" y="2473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GROUP MUSICAL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5"/>
          <p:cNvSpPr txBox="1"/>
          <p:nvPr>
            <p:ph idx="1" type="subTitle"/>
          </p:nvPr>
        </p:nvSpPr>
        <p:spPr>
          <a:xfrm>
            <a:off x="0" y="1231800"/>
            <a:ext cx="9144000" cy="323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35"/>
              <a:buNone/>
            </a:pPr>
            <a:r>
              <a:t/>
            </a:r>
            <a:endParaRPr sz="1500"/>
          </a:p>
          <a:p>
            <a:pPr indent="0" lvl="0" marL="0" rtl="0" algn="ctr">
              <a:spcBef>
                <a:spcPts val="1200"/>
              </a:spcBef>
              <a:spcAft>
                <a:spcPts val="0"/>
              </a:spcAft>
              <a:buSzPts val="935"/>
              <a:buNone/>
            </a:pPr>
            <a:r>
              <a:rPr lang="en" sz="1500"/>
              <a:t>Mountain Home High School Troupe 6560</a:t>
            </a:r>
            <a:endParaRPr sz="1500"/>
          </a:p>
          <a:p>
            <a:pPr indent="0" lvl="0" marL="0" rtl="0" algn="ctr">
              <a:spcBef>
                <a:spcPts val="1200"/>
              </a:spcBef>
              <a:spcAft>
                <a:spcPts val="0"/>
              </a:spcAft>
              <a:buSzPts val="935"/>
              <a:buNone/>
            </a:pPr>
            <a:r>
              <a:rPr lang="en" sz="1500"/>
              <a:t>Van Buren High School Troupe 7448</a:t>
            </a:r>
            <a:endParaRPr sz="1500"/>
          </a:p>
          <a:p>
            <a:pPr indent="0" lvl="0" marL="0" rtl="0" algn="ctr">
              <a:spcBef>
                <a:spcPts val="1200"/>
              </a:spcBef>
              <a:spcAft>
                <a:spcPts val="0"/>
              </a:spcAft>
              <a:buSzPts val="935"/>
              <a:buNone/>
            </a:pPr>
            <a:r>
              <a:rPr lang="en" sz="1500"/>
              <a:t>Hot Springs World Class High School Troupe 78</a:t>
            </a:r>
            <a:endParaRPr sz="1500"/>
          </a:p>
          <a:p>
            <a:pPr indent="0" lvl="0" marL="0" rtl="0" algn="ctr">
              <a:spcBef>
                <a:spcPts val="1200"/>
              </a:spcBef>
              <a:spcAft>
                <a:spcPts val="0"/>
              </a:spcAft>
              <a:buSzPts val="935"/>
              <a:buNone/>
            </a:pPr>
            <a:r>
              <a:rPr lang="en" sz="1500"/>
              <a:t>Russellville High School Troupe 7260</a:t>
            </a:r>
            <a:endParaRPr sz="1500"/>
          </a:p>
          <a:p>
            <a:pPr indent="0" lvl="0" marL="0" rtl="0" algn="ctr">
              <a:spcBef>
                <a:spcPts val="1200"/>
              </a:spcBef>
              <a:spcAft>
                <a:spcPts val="0"/>
              </a:spcAft>
              <a:buSzPts val="935"/>
              <a:buNone/>
            </a:pPr>
            <a:r>
              <a:rPr lang="en" sz="1500"/>
              <a:t>Southside Senior High School Troupe 2620</a:t>
            </a:r>
            <a:endParaRPr sz="1500"/>
          </a:p>
          <a:p>
            <a:pPr indent="0" lvl="0" marL="0" rtl="0" algn="ctr">
              <a:spcBef>
                <a:spcPts val="1200"/>
              </a:spcBef>
              <a:spcAft>
                <a:spcPts val="0"/>
              </a:spcAft>
              <a:buSzPts val="935"/>
              <a:buNone/>
            </a:pPr>
            <a:r>
              <a:rPr lang="en" sz="1500"/>
              <a:t>Har-Ber High School Troupe 7262</a:t>
            </a:r>
            <a:endParaRPr sz="1500"/>
          </a:p>
          <a:p>
            <a:pPr indent="0" lvl="0" marL="0" rtl="0" algn="ctr">
              <a:spcBef>
                <a:spcPts val="1200"/>
              </a:spcBef>
              <a:spcAft>
                <a:spcPts val="1200"/>
              </a:spcAft>
              <a:buSzPts val="935"/>
              <a:buNone/>
            </a:pPr>
            <a:r>
              <a:t/>
            </a:r>
            <a:endParaRPr sz="1500"/>
          </a:p>
        </p:txBody>
      </p:sp>
      <p:sp>
        <p:nvSpPr>
          <p:cNvPr id="246" name="Google Shape;246;p45"/>
          <p:cNvSpPr txBox="1"/>
          <p:nvPr>
            <p:ph type="title"/>
          </p:nvPr>
        </p:nvSpPr>
        <p:spPr>
          <a:xfrm>
            <a:off x="813600" y="24735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GROUP MUSICAL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6"/>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252" name="Google Shape;252;p46"/>
          <p:cNvSpPr txBox="1"/>
          <p:nvPr>
            <p:ph type="title"/>
          </p:nvPr>
        </p:nvSpPr>
        <p:spPr>
          <a:xfrm>
            <a:off x="598500" y="138830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30"/>
              <a:t>MINUTE TO GIVE IT GRAND TOTAL</a:t>
            </a:r>
            <a:endParaRPr sz="603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7"/>
          <p:cNvSpPr txBox="1"/>
          <p:nvPr>
            <p:ph type="title"/>
          </p:nvPr>
        </p:nvSpPr>
        <p:spPr>
          <a:xfrm>
            <a:off x="813600" y="151677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$1,058.66</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48"/>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263" name="Google Shape;263;p48"/>
          <p:cNvSpPr txBox="1"/>
          <p:nvPr>
            <p:ph type="title"/>
          </p:nvPr>
        </p:nvSpPr>
        <p:spPr>
          <a:xfrm>
            <a:off x="598500" y="1659375"/>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8700"/>
              <a:t>SCHOLARSHIPS</a:t>
            </a:r>
            <a:endParaRPr sz="87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9"/>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269" name="Google Shape;269;p49"/>
          <p:cNvSpPr txBox="1"/>
          <p:nvPr>
            <p:ph type="title"/>
          </p:nvPr>
        </p:nvSpPr>
        <p:spPr>
          <a:xfrm>
            <a:off x="598500" y="1659375"/>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8700"/>
              <a:t>$1,154,410.00</a:t>
            </a:r>
            <a:endParaRPr sz="87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0"/>
          <p:cNvSpPr txBox="1"/>
          <p:nvPr>
            <p:ph idx="1" type="subTitle"/>
          </p:nvPr>
        </p:nvSpPr>
        <p:spPr>
          <a:xfrm>
            <a:off x="1765200" y="3433300"/>
            <a:ext cx="56136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BROOKLYN COURTNEY-MOORE</a:t>
            </a:r>
            <a:endParaRPr/>
          </a:p>
        </p:txBody>
      </p:sp>
      <p:sp>
        <p:nvSpPr>
          <p:cNvPr id="275" name="Google Shape;275;p50"/>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MICHELLE MOSS</a:t>
            </a:r>
            <a:endParaRPr/>
          </a:p>
          <a:p>
            <a:pPr indent="0" lvl="0" marL="0" rtl="0" algn="ctr">
              <a:spcBef>
                <a:spcPts val="0"/>
              </a:spcBef>
              <a:spcAft>
                <a:spcPts val="0"/>
              </a:spcAft>
              <a:buNone/>
            </a:pPr>
            <a:r>
              <a:rPr lang="en"/>
              <a:t>THEATRE FOR LIFE SCHOLARSHIP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1"/>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VICTOR BLASINGAME</a:t>
            </a:r>
            <a:endParaRPr/>
          </a:p>
        </p:txBody>
      </p:sp>
      <p:sp>
        <p:nvSpPr>
          <p:cNvPr id="281" name="Google Shape;281;p51"/>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LISA AREY </a:t>
            </a:r>
            <a:r>
              <a:rPr lang="en"/>
              <a:t>AR EDTA PERFORMANCE SCHOLARSHIP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idx="1" type="subTitle"/>
          </p:nvPr>
        </p:nvSpPr>
        <p:spPr>
          <a:xfrm>
            <a:off x="2212500" y="2813050"/>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7055 PULASKI ACADEMY</a:t>
            </a:r>
            <a:endParaRPr/>
          </a:p>
        </p:txBody>
      </p:sp>
      <p:sp>
        <p:nvSpPr>
          <p:cNvPr id="72" name="Google Shape;72;p16"/>
          <p:cNvSpPr txBox="1"/>
          <p:nvPr>
            <p:ph type="title"/>
          </p:nvPr>
        </p:nvSpPr>
        <p:spPr>
          <a:xfrm>
            <a:off x="747775" y="623475"/>
            <a:ext cx="75168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TEAM COSTUME DESIGN CHALLENGE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2"/>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SADIE HILTON</a:t>
            </a:r>
            <a:endParaRPr/>
          </a:p>
        </p:txBody>
      </p:sp>
      <p:sp>
        <p:nvSpPr>
          <p:cNvPr id="287" name="Google Shape;287;p52"/>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MARSHA WOOLEY </a:t>
            </a:r>
            <a:br>
              <a:rPr lang="en"/>
            </a:br>
            <a:r>
              <a:rPr lang="en"/>
              <a:t>AR EDTA THEATRE EDUCATION SCHOLARSHIP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3"/>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MADYSEN NAY</a:t>
            </a:r>
            <a:endParaRPr/>
          </a:p>
        </p:txBody>
      </p:sp>
      <p:sp>
        <p:nvSpPr>
          <p:cNvPr id="293" name="Google Shape;293;p53"/>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DOUGLAS GILPIN </a:t>
            </a:r>
            <a:endParaRPr/>
          </a:p>
          <a:p>
            <a:pPr indent="0" lvl="0" marL="0" rtl="0" algn="ctr">
              <a:spcBef>
                <a:spcPts val="0"/>
              </a:spcBef>
              <a:spcAft>
                <a:spcPts val="0"/>
              </a:spcAft>
              <a:buNone/>
            </a:pPr>
            <a:r>
              <a:rPr lang="en"/>
              <a:t>TECHNICAL THEATRE SCHOLARSHIP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4"/>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CAROLINE PERRY</a:t>
            </a:r>
            <a:endParaRPr/>
          </a:p>
        </p:txBody>
      </p:sp>
      <p:sp>
        <p:nvSpPr>
          <p:cNvPr id="299" name="Google Shape;299;p54"/>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AR EDTA PERFORMANCE SCHOLARSHIP</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5"/>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MYA</a:t>
            </a:r>
            <a:r>
              <a:rPr lang="en"/>
              <a:t> SANDERS</a:t>
            </a:r>
            <a:endParaRPr/>
          </a:p>
        </p:txBody>
      </p:sp>
      <p:sp>
        <p:nvSpPr>
          <p:cNvPr id="305" name="Google Shape;305;p55"/>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AR EDTA PERFORMANCE SCHOLARSHIP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6"/>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CADEN SABELLA</a:t>
            </a:r>
            <a:endParaRPr/>
          </a:p>
        </p:txBody>
      </p:sp>
      <p:sp>
        <p:nvSpPr>
          <p:cNvPr id="311" name="Google Shape;311;p56"/>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AR EDTA PERFORMANCE SCHOLARSHIP</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7"/>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PEYTON LYONS</a:t>
            </a:r>
            <a:endParaRPr/>
          </a:p>
        </p:txBody>
      </p:sp>
      <p:sp>
        <p:nvSpPr>
          <p:cNvPr id="317" name="Google Shape;317;p57"/>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AR EDTA PERFORMANCE SCHOLARSHIP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8"/>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IAN SONNABEND</a:t>
            </a:r>
            <a:endParaRPr/>
          </a:p>
        </p:txBody>
      </p:sp>
      <p:sp>
        <p:nvSpPr>
          <p:cNvPr id="323" name="Google Shape;323;p58"/>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AR EDTA </a:t>
            </a:r>
            <a:endParaRPr/>
          </a:p>
          <a:p>
            <a:pPr indent="0" lvl="0" marL="0" rtl="0" algn="ctr">
              <a:spcBef>
                <a:spcPts val="0"/>
              </a:spcBef>
              <a:spcAft>
                <a:spcPts val="0"/>
              </a:spcAft>
              <a:buNone/>
            </a:pPr>
            <a:r>
              <a:rPr lang="en"/>
              <a:t>FILM SCHOLARSHIP</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9"/>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
              <a:t>Natalie Shunk</a:t>
            </a:r>
            <a:br>
              <a:rPr lang="en"/>
            </a:br>
            <a:r>
              <a:rPr lang="en"/>
              <a:t>Troupe 2123</a:t>
            </a:r>
            <a:endParaRPr/>
          </a:p>
        </p:txBody>
      </p:sp>
      <p:sp>
        <p:nvSpPr>
          <p:cNvPr id="329" name="Google Shape;329;p59"/>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NANCY BROWN STO LEADERSHIP SCHOLARSHIP</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0"/>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
              <a:t>Audrey Stahl</a:t>
            </a:r>
            <a:br>
              <a:rPr lang="en"/>
            </a:br>
            <a:r>
              <a:rPr lang="en"/>
              <a:t>Troupe 7260</a:t>
            </a:r>
            <a:endParaRPr/>
          </a:p>
        </p:txBody>
      </p:sp>
      <p:sp>
        <p:nvSpPr>
          <p:cNvPr id="335" name="Google Shape;335;p60"/>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NANCY BROWN STO LEADERSHIP SCHOLARSHIP</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1"/>
          <p:cNvSpPr txBox="1"/>
          <p:nvPr>
            <p:ph idx="1" type="subTitle"/>
          </p:nvPr>
        </p:nvSpPr>
        <p:spPr>
          <a:xfrm>
            <a:off x="2212500" y="3386275"/>
            <a:ext cx="4719000" cy="971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
              <a:t>Graceann Morgan</a:t>
            </a:r>
            <a:br>
              <a:rPr lang="en"/>
            </a:br>
            <a:r>
              <a:rPr lang="en"/>
              <a:t>Troupe 6789</a:t>
            </a:r>
            <a:endParaRPr/>
          </a:p>
        </p:txBody>
      </p:sp>
      <p:sp>
        <p:nvSpPr>
          <p:cNvPr id="341" name="Google Shape;341;p61"/>
          <p:cNvSpPr txBox="1"/>
          <p:nvPr>
            <p:ph type="title"/>
          </p:nvPr>
        </p:nvSpPr>
        <p:spPr>
          <a:xfrm>
            <a:off x="0" y="566025"/>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NANCY BROWN STO LEADERSHIP SCHOLARSHIP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idx="1" type="subTitle"/>
          </p:nvPr>
        </p:nvSpPr>
        <p:spPr>
          <a:xfrm>
            <a:off x="1370275" y="2813050"/>
            <a:ext cx="62718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2123 LAKESIDE HIGH SCHOOL</a:t>
            </a:r>
            <a:endParaRPr/>
          </a:p>
        </p:txBody>
      </p:sp>
      <p:sp>
        <p:nvSpPr>
          <p:cNvPr id="78" name="Google Shape;78;p17"/>
          <p:cNvSpPr txBox="1"/>
          <p:nvPr>
            <p:ph type="title"/>
          </p:nvPr>
        </p:nvSpPr>
        <p:spPr>
          <a:xfrm>
            <a:off x="747775" y="623475"/>
            <a:ext cx="75168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TEAM HAIR &amp; MAKEUP DESIGN CHALLENGE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62"/>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347" name="Google Shape;347;p62"/>
          <p:cNvSpPr txBox="1"/>
          <p:nvPr>
            <p:ph type="title"/>
          </p:nvPr>
        </p:nvSpPr>
        <p:spPr>
          <a:xfrm>
            <a:off x="537725" y="687275"/>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730"/>
              <a:t>GAIL BURNS THEATRE EDUCATOR </a:t>
            </a:r>
            <a:endParaRPr sz="6730"/>
          </a:p>
          <a:p>
            <a:pPr indent="0" lvl="0" marL="0" rtl="0" algn="ctr">
              <a:spcBef>
                <a:spcPts val="0"/>
              </a:spcBef>
              <a:spcAft>
                <a:spcPts val="0"/>
              </a:spcAft>
              <a:buSzPts val="990"/>
              <a:buNone/>
            </a:pPr>
            <a:r>
              <a:rPr lang="en" sz="6730"/>
              <a:t>OF THE YEAR</a:t>
            </a:r>
            <a:endParaRPr sz="673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3"/>
          <p:cNvSpPr txBox="1"/>
          <p:nvPr>
            <p:ph idx="1" type="subTitle"/>
          </p:nvPr>
        </p:nvSpPr>
        <p:spPr>
          <a:xfrm>
            <a:off x="1967250" y="2794250"/>
            <a:ext cx="5209500" cy="971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CLARKSVILLE HIGH SCHOOL</a:t>
            </a:r>
            <a:endParaRPr/>
          </a:p>
        </p:txBody>
      </p:sp>
      <p:sp>
        <p:nvSpPr>
          <p:cNvPr id="353" name="Google Shape;353;p63"/>
          <p:cNvSpPr txBox="1"/>
          <p:nvPr>
            <p:ph type="title"/>
          </p:nvPr>
        </p:nvSpPr>
        <p:spPr>
          <a:xfrm>
            <a:off x="813600" y="150737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JENAVA HARRIS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64"/>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359" name="Google Shape;359;p64"/>
          <p:cNvSpPr txBox="1"/>
          <p:nvPr>
            <p:ph type="title"/>
          </p:nvPr>
        </p:nvSpPr>
        <p:spPr>
          <a:xfrm>
            <a:off x="598500" y="939325"/>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730"/>
              <a:t>RICK CHUDOMELKA</a:t>
            </a:r>
            <a:endParaRPr sz="5730"/>
          </a:p>
          <a:p>
            <a:pPr indent="0" lvl="0" marL="0" rtl="0" algn="ctr">
              <a:spcBef>
                <a:spcPts val="0"/>
              </a:spcBef>
              <a:spcAft>
                <a:spcPts val="0"/>
              </a:spcAft>
              <a:buSzPts val="990"/>
              <a:buNone/>
            </a:pPr>
            <a:r>
              <a:rPr lang="en" sz="5730"/>
              <a:t>CRITIC’S CHOICE AWARD</a:t>
            </a:r>
            <a:endParaRPr sz="5730"/>
          </a:p>
          <a:p>
            <a:pPr indent="0" lvl="0" marL="0" rtl="0" algn="ctr">
              <a:spcBef>
                <a:spcPts val="0"/>
              </a:spcBef>
              <a:spcAft>
                <a:spcPts val="0"/>
              </a:spcAft>
              <a:buSzPts val="990"/>
              <a:buNone/>
            </a:pPr>
            <a:r>
              <a:rPr lang="en" sz="5730"/>
              <a:t>CHAPTER SELECT</a:t>
            </a:r>
            <a:endParaRPr sz="573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65"/>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365" name="Google Shape;365;p65"/>
          <p:cNvSpPr txBox="1"/>
          <p:nvPr>
            <p:ph type="title"/>
          </p:nvPr>
        </p:nvSpPr>
        <p:spPr>
          <a:xfrm>
            <a:off x="522525" y="111675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8700"/>
              <a:t>HALL OF </a:t>
            </a:r>
            <a:endParaRPr sz="8700"/>
          </a:p>
          <a:p>
            <a:pPr indent="0" lvl="0" marL="0" rtl="0" algn="ctr">
              <a:spcBef>
                <a:spcPts val="0"/>
              </a:spcBef>
              <a:spcAft>
                <a:spcPts val="0"/>
              </a:spcAft>
              <a:buNone/>
            </a:pPr>
            <a:r>
              <a:rPr lang="en" sz="8700"/>
              <a:t>FAME AWARD</a:t>
            </a:r>
            <a:endParaRPr sz="87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6"/>
          <p:cNvSpPr txBox="1"/>
          <p:nvPr>
            <p:ph type="title"/>
          </p:nvPr>
        </p:nvSpPr>
        <p:spPr>
          <a:xfrm>
            <a:off x="813600" y="178947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HOLLIE SHEPHERD</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67"/>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376" name="Google Shape;376;p67"/>
          <p:cNvSpPr txBox="1"/>
          <p:nvPr>
            <p:ph type="title"/>
          </p:nvPr>
        </p:nvSpPr>
        <p:spPr>
          <a:xfrm>
            <a:off x="392350" y="111675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630"/>
              <a:t>SPECIAL RECOGNITION</a:t>
            </a:r>
            <a:endParaRPr sz="663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8"/>
          <p:cNvSpPr txBox="1"/>
          <p:nvPr>
            <p:ph idx="1" type="subTitle"/>
          </p:nvPr>
        </p:nvSpPr>
        <p:spPr>
          <a:xfrm>
            <a:off x="2212500" y="2813050"/>
            <a:ext cx="4719000" cy="971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
              <a:t>17 YEARS OF EXTRAORDINARY SERVICE</a:t>
            </a:r>
            <a:endParaRPr/>
          </a:p>
        </p:txBody>
      </p:sp>
      <p:sp>
        <p:nvSpPr>
          <p:cNvPr id="382" name="Google Shape;382;p68"/>
          <p:cNvSpPr txBox="1"/>
          <p:nvPr>
            <p:ph type="title"/>
          </p:nvPr>
        </p:nvSpPr>
        <p:spPr>
          <a:xfrm>
            <a:off x="813600" y="1516775"/>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DAWN TUCKER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69"/>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388" name="Google Shape;388;p69"/>
          <p:cNvSpPr txBox="1"/>
          <p:nvPr>
            <p:ph type="title"/>
          </p:nvPr>
        </p:nvSpPr>
        <p:spPr>
          <a:xfrm>
            <a:off x="598500" y="1585775"/>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030"/>
              <a:t>AND YOUR NEW </a:t>
            </a:r>
            <a:endParaRPr sz="6030"/>
          </a:p>
          <a:p>
            <a:pPr indent="0" lvl="0" marL="0" rtl="0" algn="ctr">
              <a:spcBef>
                <a:spcPts val="0"/>
              </a:spcBef>
              <a:spcAft>
                <a:spcPts val="0"/>
              </a:spcAft>
              <a:buSzPts val="990"/>
              <a:buNone/>
            </a:pPr>
            <a:r>
              <a:rPr lang="en" sz="6030"/>
              <a:t>STO’S ARE…</a:t>
            </a:r>
            <a:endParaRPr sz="603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70"/>
          <p:cNvSpPr txBox="1"/>
          <p:nvPr>
            <p:ph type="title"/>
          </p:nvPr>
        </p:nvSpPr>
        <p:spPr>
          <a:xfrm>
            <a:off x="0" y="336100"/>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Alise Whitfiled </a:t>
            </a:r>
            <a:endParaRPr/>
          </a:p>
          <a:p>
            <a:pPr indent="0" lvl="0" marL="0" rtl="0" algn="ctr">
              <a:spcBef>
                <a:spcPts val="0"/>
              </a:spcBef>
              <a:spcAft>
                <a:spcPts val="0"/>
              </a:spcAft>
              <a:buNone/>
            </a:pPr>
            <a:r>
              <a:rPr lang="en"/>
              <a:t>Troupe 717</a:t>
            </a:r>
            <a:endParaRPr/>
          </a:p>
          <a:p>
            <a:pPr indent="0" lvl="0" marL="0" rtl="0" algn="ctr">
              <a:spcBef>
                <a:spcPts val="0"/>
              </a:spcBef>
              <a:spcAft>
                <a:spcPts val="0"/>
              </a:spcAft>
              <a:buNone/>
            </a:pPr>
            <a:r>
              <a:t/>
            </a:r>
            <a:endParaRPr/>
          </a:p>
        </p:txBody>
      </p:sp>
      <p:pic>
        <p:nvPicPr>
          <p:cNvPr id="394" name="Google Shape;394;p70"/>
          <p:cNvPicPr preferRelativeResize="0"/>
          <p:nvPr/>
        </p:nvPicPr>
        <p:blipFill>
          <a:blip r:embed="rId3">
            <a:alphaModFix/>
          </a:blip>
          <a:stretch>
            <a:fillRect/>
          </a:stretch>
        </p:blipFill>
        <p:spPr>
          <a:xfrm>
            <a:off x="3535525" y="2260625"/>
            <a:ext cx="2072951" cy="276392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1"/>
          <p:cNvSpPr txBox="1"/>
          <p:nvPr>
            <p:ph type="title"/>
          </p:nvPr>
        </p:nvSpPr>
        <p:spPr>
          <a:xfrm>
            <a:off x="0" y="336100"/>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Ginny Ziegler </a:t>
            </a:r>
            <a:endParaRPr/>
          </a:p>
          <a:p>
            <a:pPr indent="0" lvl="0" marL="0" rtl="0" algn="ctr">
              <a:spcBef>
                <a:spcPts val="0"/>
              </a:spcBef>
              <a:spcAft>
                <a:spcPts val="0"/>
              </a:spcAft>
              <a:buNone/>
            </a:pPr>
            <a:r>
              <a:rPr lang="en"/>
              <a:t>Troupe 2620</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400" name="Google Shape;400;p71"/>
          <p:cNvPicPr preferRelativeResize="0"/>
          <p:nvPr/>
        </p:nvPicPr>
        <p:blipFill>
          <a:blip r:embed="rId3">
            <a:alphaModFix/>
          </a:blip>
          <a:stretch>
            <a:fillRect/>
          </a:stretch>
        </p:blipFill>
        <p:spPr>
          <a:xfrm>
            <a:off x="3449050" y="2277925"/>
            <a:ext cx="2245898" cy="28235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subTitle"/>
          </p:nvPr>
        </p:nvSpPr>
        <p:spPr>
          <a:xfrm>
            <a:off x="2212500" y="2813050"/>
            <a:ext cx="4719000" cy="9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8707 North Little Rock </a:t>
            </a:r>
            <a:endParaRPr/>
          </a:p>
          <a:p>
            <a:pPr indent="0" lvl="0" marL="0" rtl="0" algn="ctr">
              <a:spcBef>
                <a:spcPts val="1200"/>
              </a:spcBef>
              <a:spcAft>
                <a:spcPts val="1200"/>
              </a:spcAft>
              <a:buNone/>
            </a:pPr>
            <a:r>
              <a:rPr lang="en"/>
              <a:t>High School</a:t>
            </a:r>
            <a:endParaRPr/>
          </a:p>
        </p:txBody>
      </p:sp>
      <p:sp>
        <p:nvSpPr>
          <p:cNvPr id="84" name="Google Shape;84;p18"/>
          <p:cNvSpPr txBox="1"/>
          <p:nvPr>
            <p:ph type="title"/>
          </p:nvPr>
        </p:nvSpPr>
        <p:spPr>
          <a:xfrm>
            <a:off x="747775" y="623475"/>
            <a:ext cx="75168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TEAM SET DESIGN CHALLENGE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2"/>
          <p:cNvSpPr txBox="1"/>
          <p:nvPr>
            <p:ph type="title"/>
          </p:nvPr>
        </p:nvSpPr>
        <p:spPr>
          <a:xfrm>
            <a:off x="0" y="336100"/>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Katie Brown </a:t>
            </a:r>
            <a:endParaRPr/>
          </a:p>
          <a:p>
            <a:pPr indent="0" lvl="0" marL="0" rtl="0" algn="ctr">
              <a:spcBef>
                <a:spcPts val="0"/>
              </a:spcBef>
              <a:spcAft>
                <a:spcPts val="0"/>
              </a:spcAft>
              <a:buNone/>
            </a:pPr>
            <a:r>
              <a:rPr lang="en"/>
              <a:t>Troupe 2123</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406" name="Google Shape;406;p72"/>
          <p:cNvPicPr preferRelativeResize="0"/>
          <p:nvPr/>
        </p:nvPicPr>
        <p:blipFill>
          <a:blip r:embed="rId3">
            <a:alphaModFix/>
          </a:blip>
          <a:stretch>
            <a:fillRect/>
          </a:stretch>
        </p:blipFill>
        <p:spPr>
          <a:xfrm>
            <a:off x="3508238" y="2247400"/>
            <a:ext cx="2127525" cy="28960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3"/>
          <p:cNvSpPr txBox="1"/>
          <p:nvPr>
            <p:ph type="title"/>
          </p:nvPr>
        </p:nvSpPr>
        <p:spPr>
          <a:xfrm>
            <a:off x="0" y="336100"/>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Maggie Martin </a:t>
            </a:r>
            <a:endParaRPr/>
          </a:p>
          <a:p>
            <a:pPr indent="0" lvl="0" marL="0" rtl="0" algn="ctr">
              <a:spcBef>
                <a:spcPts val="0"/>
              </a:spcBef>
              <a:spcAft>
                <a:spcPts val="0"/>
              </a:spcAft>
              <a:buNone/>
            </a:pPr>
            <a:r>
              <a:rPr lang="en"/>
              <a:t>Troupe 340</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412" name="Google Shape;412;p73"/>
          <p:cNvPicPr preferRelativeResize="0"/>
          <p:nvPr/>
        </p:nvPicPr>
        <p:blipFill>
          <a:blip r:embed="rId3">
            <a:alphaModFix/>
          </a:blip>
          <a:stretch>
            <a:fillRect/>
          </a:stretch>
        </p:blipFill>
        <p:spPr>
          <a:xfrm>
            <a:off x="3772737" y="2299150"/>
            <a:ext cx="1598525" cy="28443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4"/>
          <p:cNvSpPr txBox="1"/>
          <p:nvPr>
            <p:ph type="title"/>
          </p:nvPr>
        </p:nvSpPr>
        <p:spPr>
          <a:xfrm>
            <a:off x="0" y="336100"/>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Sarah Goodman</a:t>
            </a:r>
            <a:endParaRPr/>
          </a:p>
          <a:p>
            <a:pPr indent="0" lvl="0" marL="0" rtl="0" algn="ctr">
              <a:spcBef>
                <a:spcPts val="0"/>
              </a:spcBef>
              <a:spcAft>
                <a:spcPts val="0"/>
              </a:spcAft>
              <a:buNone/>
            </a:pPr>
            <a:r>
              <a:rPr lang="en"/>
              <a:t>Troupe 10124</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418" name="Google Shape;418;p74"/>
          <p:cNvPicPr preferRelativeResize="0"/>
          <p:nvPr/>
        </p:nvPicPr>
        <p:blipFill>
          <a:blip r:embed="rId3">
            <a:alphaModFix/>
          </a:blip>
          <a:stretch>
            <a:fillRect/>
          </a:stretch>
        </p:blipFill>
        <p:spPr>
          <a:xfrm>
            <a:off x="3632136" y="2323200"/>
            <a:ext cx="1879724" cy="282030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5"/>
          <p:cNvSpPr txBox="1"/>
          <p:nvPr>
            <p:ph type="title"/>
          </p:nvPr>
        </p:nvSpPr>
        <p:spPr>
          <a:xfrm>
            <a:off x="0" y="336100"/>
            <a:ext cx="91440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Taylor Buckholtz </a:t>
            </a:r>
            <a:endParaRPr/>
          </a:p>
          <a:p>
            <a:pPr indent="0" lvl="0" marL="0" rtl="0" algn="ctr">
              <a:spcBef>
                <a:spcPts val="0"/>
              </a:spcBef>
              <a:spcAft>
                <a:spcPts val="0"/>
              </a:spcAft>
              <a:buNone/>
            </a:pPr>
            <a:r>
              <a:rPr lang="en"/>
              <a:t>Troupe 7260</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424" name="Google Shape;424;p75"/>
          <p:cNvPicPr preferRelativeResize="0"/>
          <p:nvPr/>
        </p:nvPicPr>
        <p:blipFill>
          <a:blip r:embed="rId3">
            <a:alphaModFix/>
          </a:blip>
          <a:stretch>
            <a:fillRect/>
          </a:stretch>
        </p:blipFill>
        <p:spPr>
          <a:xfrm>
            <a:off x="3569113" y="2235800"/>
            <a:ext cx="2005775" cy="28447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8" name="Shape 428"/>
        <p:cNvGrpSpPr/>
        <p:nvPr/>
      </p:nvGrpSpPr>
      <p:grpSpPr>
        <a:xfrm>
          <a:off x="0" y="0"/>
          <a:ext cx="0" cy="0"/>
          <a:chOff x="0" y="0"/>
          <a:chExt cx="0" cy="0"/>
        </a:xfrm>
      </p:grpSpPr>
      <p:pic>
        <p:nvPicPr>
          <p:cNvPr id="429" name="Google Shape;429;p76"/>
          <p:cNvPicPr preferRelativeResize="0"/>
          <p:nvPr/>
        </p:nvPicPr>
        <p:blipFill>
          <a:blip r:embed="rId4">
            <a:alphaModFix amt="35000"/>
          </a:blip>
          <a:stretch>
            <a:fillRect/>
          </a:stretch>
        </p:blipFill>
        <p:spPr>
          <a:xfrm>
            <a:off x="728675" y="648312"/>
            <a:ext cx="7686649" cy="3846874"/>
          </a:xfrm>
          <a:prstGeom prst="rect">
            <a:avLst/>
          </a:prstGeom>
          <a:noFill/>
          <a:ln>
            <a:noFill/>
          </a:ln>
        </p:spPr>
      </p:pic>
      <p:sp>
        <p:nvSpPr>
          <p:cNvPr id="430" name="Google Shape;430;p76"/>
          <p:cNvSpPr txBox="1"/>
          <p:nvPr/>
        </p:nvSpPr>
        <p:spPr>
          <a:xfrm>
            <a:off x="936421" y="1071481"/>
            <a:ext cx="7271100" cy="3255600"/>
          </a:xfrm>
          <a:prstGeom prst="rect">
            <a:avLst/>
          </a:prstGeom>
          <a:noFill/>
          <a:ln>
            <a:noFill/>
          </a:ln>
          <a:effectLst>
            <a:outerShdw rotWithShape="0" algn="bl" dir="5460000" dist="76200">
              <a:srgbClr val="EFEFEF">
                <a:alpha val="50000"/>
              </a:srgbClr>
            </a:outerShdw>
          </a:effectLst>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lang="en" sz="7500">
                <a:solidFill>
                  <a:srgbClr val="C73779"/>
                </a:solidFill>
                <a:latin typeface="Spicy Rice"/>
                <a:ea typeface="Spicy Rice"/>
                <a:cs typeface="Spicy Rice"/>
                <a:sym typeface="Spicy Rice"/>
              </a:rPr>
              <a:t>Arkansas</a:t>
            </a:r>
            <a:endParaRPr sz="7500">
              <a:solidFill>
                <a:srgbClr val="C73779"/>
              </a:solidFill>
              <a:latin typeface="Spicy Rice"/>
              <a:ea typeface="Spicy Rice"/>
              <a:cs typeface="Spicy Rice"/>
              <a:sym typeface="Spicy Rice"/>
            </a:endParaRPr>
          </a:p>
          <a:p>
            <a:pPr indent="0" lvl="0" marL="0" marR="0" rtl="0" algn="ctr">
              <a:lnSpc>
                <a:spcPct val="94000"/>
              </a:lnSpc>
              <a:spcBef>
                <a:spcPts val="0"/>
              </a:spcBef>
              <a:spcAft>
                <a:spcPts val="0"/>
              </a:spcAft>
              <a:buNone/>
            </a:pPr>
            <a:r>
              <a:rPr lang="en" sz="7500">
                <a:solidFill>
                  <a:srgbClr val="C73779"/>
                </a:solidFill>
                <a:latin typeface="Spicy Rice"/>
                <a:ea typeface="Spicy Rice"/>
                <a:cs typeface="Spicy Rice"/>
                <a:sym typeface="Spicy Rice"/>
              </a:rPr>
              <a:t>Thespian Festival 2023</a:t>
            </a:r>
            <a:endParaRPr sz="7500">
              <a:solidFill>
                <a:srgbClr val="C73779"/>
              </a:solidFill>
              <a:latin typeface="Spicy Rice"/>
              <a:ea typeface="Spicy Rice"/>
              <a:cs typeface="Spicy Rice"/>
              <a:sym typeface="Spicy Rice"/>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77"/>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436" name="Google Shape;436;p77"/>
          <p:cNvSpPr txBox="1"/>
          <p:nvPr>
            <p:ph type="title"/>
          </p:nvPr>
        </p:nvSpPr>
        <p:spPr>
          <a:xfrm>
            <a:off x="598500" y="120300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8700"/>
              <a:t>ANNOUNCEMENTS</a:t>
            </a:r>
            <a:endParaRPr sz="87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0" name="Shape 440"/>
        <p:cNvGrpSpPr/>
        <p:nvPr/>
      </p:nvGrpSpPr>
      <p:grpSpPr>
        <a:xfrm>
          <a:off x="0" y="0"/>
          <a:ext cx="0" cy="0"/>
          <a:chOff x="0" y="0"/>
          <a:chExt cx="0" cy="0"/>
        </a:xfrm>
      </p:grpSpPr>
      <p:pic>
        <p:nvPicPr>
          <p:cNvPr id="441" name="Google Shape;441;p78"/>
          <p:cNvPicPr preferRelativeResize="0"/>
          <p:nvPr/>
        </p:nvPicPr>
        <p:blipFill>
          <a:blip r:embed="rId4">
            <a:alphaModFix amt="35000"/>
          </a:blip>
          <a:stretch>
            <a:fillRect/>
          </a:stretch>
        </p:blipFill>
        <p:spPr>
          <a:xfrm>
            <a:off x="728675" y="648312"/>
            <a:ext cx="7686649" cy="3846874"/>
          </a:xfrm>
          <a:prstGeom prst="rect">
            <a:avLst/>
          </a:prstGeom>
          <a:noFill/>
          <a:ln>
            <a:noFill/>
          </a:ln>
        </p:spPr>
      </p:pic>
      <p:sp>
        <p:nvSpPr>
          <p:cNvPr id="442" name="Google Shape;442;p78"/>
          <p:cNvSpPr txBox="1"/>
          <p:nvPr/>
        </p:nvSpPr>
        <p:spPr>
          <a:xfrm>
            <a:off x="936421" y="1071481"/>
            <a:ext cx="7271100" cy="3255600"/>
          </a:xfrm>
          <a:prstGeom prst="rect">
            <a:avLst/>
          </a:prstGeom>
          <a:noFill/>
          <a:ln>
            <a:noFill/>
          </a:ln>
          <a:effectLst>
            <a:outerShdw rotWithShape="0" algn="bl" dir="5460000" dist="76200">
              <a:srgbClr val="EFEFEF">
                <a:alpha val="50000"/>
              </a:srgbClr>
            </a:outerShdw>
          </a:effectLst>
        </p:spPr>
        <p:txBody>
          <a:bodyPr anchorCtr="0" anchor="t" bIns="0" lIns="0" spcFirstLastPara="1" rIns="0" wrap="square" tIns="0">
            <a:spAutoFit/>
          </a:bodyPr>
          <a:lstStyle/>
          <a:p>
            <a:pPr indent="0" lvl="0" marL="0" marR="0" rtl="0" algn="ctr">
              <a:lnSpc>
                <a:spcPct val="94000"/>
              </a:lnSpc>
              <a:spcBef>
                <a:spcPts val="0"/>
              </a:spcBef>
              <a:spcAft>
                <a:spcPts val="0"/>
              </a:spcAft>
              <a:buNone/>
            </a:pPr>
            <a:r>
              <a:rPr lang="en" sz="7500">
                <a:solidFill>
                  <a:srgbClr val="C73779"/>
                </a:solidFill>
                <a:latin typeface="Spicy Rice"/>
                <a:ea typeface="Spicy Rice"/>
                <a:cs typeface="Spicy Rice"/>
                <a:sym typeface="Spicy Rice"/>
              </a:rPr>
              <a:t>Arkansas</a:t>
            </a:r>
            <a:endParaRPr sz="7500">
              <a:solidFill>
                <a:srgbClr val="C73779"/>
              </a:solidFill>
              <a:latin typeface="Spicy Rice"/>
              <a:ea typeface="Spicy Rice"/>
              <a:cs typeface="Spicy Rice"/>
              <a:sym typeface="Spicy Rice"/>
            </a:endParaRPr>
          </a:p>
          <a:p>
            <a:pPr indent="0" lvl="0" marL="0" marR="0" rtl="0" algn="ctr">
              <a:lnSpc>
                <a:spcPct val="94000"/>
              </a:lnSpc>
              <a:spcBef>
                <a:spcPts val="0"/>
              </a:spcBef>
              <a:spcAft>
                <a:spcPts val="0"/>
              </a:spcAft>
              <a:buNone/>
            </a:pPr>
            <a:r>
              <a:rPr lang="en" sz="7500">
                <a:solidFill>
                  <a:srgbClr val="C73779"/>
                </a:solidFill>
                <a:latin typeface="Spicy Rice"/>
                <a:ea typeface="Spicy Rice"/>
                <a:cs typeface="Spicy Rice"/>
                <a:sym typeface="Spicy Rice"/>
              </a:rPr>
              <a:t>Thespian Festival 2023</a:t>
            </a:r>
            <a:endParaRPr sz="7500">
              <a:solidFill>
                <a:srgbClr val="C73779"/>
              </a:solidFill>
              <a:latin typeface="Spicy Rice"/>
              <a:ea typeface="Spicy Rice"/>
              <a:cs typeface="Spicy Rice"/>
              <a:sym typeface="Spicy Ric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9"/>
          <p:cNvPicPr preferRelativeResize="0"/>
          <p:nvPr/>
        </p:nvPicPr>
        <p:blipFill>
          <a:blip r:embed="rId3">
            <a:alphaModFix amt="35000"/>
          </a:blip>
          <a:stretch>
            <a:fillRect/>
          </a:stretch>
        </p:blipFill>
        <p:spPr>
          <a:xfrm>
            <a:off x="1537600" y="1053150"/>
            <a:ext cx="6068801" cy="3037201"/>
          </a:xfrm>
          <a:prstGeom prst="rect">
            <a:avLst/>
          </a:prstGeom>
          <a:noFill/>
          <a:ln>
            <a:noFill/>
          </a:ln>
        </p:spPr>
      </p:pic>
      <p:sp>
        <p:nvSpPr>
          <p:cNvPr id="90" name="Google Shape;90;p19"/>
          <p:cNvSpPr txBox="1"/>
          <p:nvPr>
            <p:ph type="title"/>
          </p:nvPr>
        </p:nvSpPr>
        <p:spPr>
          <a:xfrm>
            <a:off x="598500" y="1541050"/>
            <a:ext cx="7947000" cy="1455000"/>
          </a:xfrm>
          <a:prstGeom prst="rect">
            <a:avLst/>
          </a:prstGeom>
          <a:effectLst>
            <a:outerShdw rotWithShape="0" algn="bl" dir="3660000" dist="76200">
              <a:srgbClr val="EFEFEF">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6530"/>
              <a:t>THESPY SUPERIORS</a:t>
            </a:r>
            <a:endParaRPr sz="653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idx="1" type="subTitle"/>
          </p:nvPr>
        </p:nvSpPr>
        <p:spPr>
          <a:xfrm>
            <a:off x="1296475" y="1301650"/>
            <a:ext cx="9872400" cy="3471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4"/>
              <a:buNone/>
            </a:pPr>
            <a:r>
              <a:rPr lang="en" sz="1344"/>
              <a:t>Pulaski Academy 7055							Madysen Nay</a:t>
            </a:r>
            <a:endParaRPr sz="1344"/>
          </a:p>
          <a:p>
            <a:pPr indent="0" lvl="0" marL="0" rtl="0" algn="l">
              <a:lnSpc>
                <a:spcPct val="95000"/>
              </a:lnSpc>
              <a:spcBef>
                <a:spcPts val="1200"/>
              </a:spcBef>
              <a:spcAft>
                <a:spcPts val="0"/>
              </a:spcAft>
              <a:buSzPts val="444"/>
              <a:buNone/>
            </a:pPr>
            <a:r>
              <a:rPr lang="en" sz="1344"/>
              <a:t>Mountain Home High School 6560                 			Trevi Sheaner</a:t>
            </a:r>
            <a:endParaRPr sz="1344"/>
          </a:p>
          <a:p>
            <a:pPr indent="0" lvl="0" marL="0" rtl="0" algn="l">
              <a:lnSpc>
                <a:spcPct val="95000"/>
              </a:lnSpc>
              <a:spcBef>
                <a:spcPts val="1200"/>
              </a:spcBef>
              <a:spcAft>
                <a:spcPts val="0"/>
              </a:spcAft>
              <a:buSzPts val="444"/>
              <a:buNone/>
            </a:pPr>
            <a:r>
              <a:rPr lang="en" sz="1344"/>
              <a:t>Greene County Tech 7614                 					Macey McLaughlin</a:t>
            </a:r>
            <a:endParaRPr sz="1344"/>
          </a:p>
          <a:p>
            <a:pPr indent="0" lvl="0" marL="0" rtl="0" algn="l">
              <a:lnSpc>
                <a:spcPct val="95000"/>
              </a:lnSpc>
              <a:spcBef>
                <a:spcPts val="1200"/>
              </a:spcBef>
              <a:spcAft>
                <a:spcPts val="0"/>
              </a:spcAft>
              <a:buSzPts val="444"/>
              <a:buNone/>
            </a:pPr>
            <a:r>
              <a:rPr lang="en" sz="1344"/>
              <a:t>Conway High School 9041                 					Emmalee Dillon</a:t>
            </a:r>
            <a:endParaRPr sz="1344"/>
          </a:p>
          <a:p>
            <a:pPr indent="0" lvl="0" marL="0" rtl="0" algn="l">
              <a:lnSpc>
                <a:spcPct val="95000"/>
              </a:lnSpc>
              <a:spcBef>
                <a:spcPts val="1200"/>
              </a:spcBef>
              <a:spcAft>
                <a:spcPts val="0"/>
              </a:spcAft>
              <a:buSzPts val="444"/>
              <a:buNone/>
            </a:pPr>
            <a:r>
              <a:rPr lang="en" sz="1344"/>
              <a:t>Bryant High School 8855                 					Amelia Johnson</a:t>
            </a:r>
            <a:endParaRPr sz="1344"/>
          </a:p>
          <a:p>
            <a:pPr indent="0" lvl="0" marL="0" rtl="0" algn="l">
              <a:lnSpc>
                <a:spcPct val="95000"/>
              </a:lnSpc>
              <a:spcBef>
                <a:spcPts val="1200"/>
              </a:spcBef>
              <a:spcAft>
                <a:spcPts val="0"/>
              </a:spcAft>
              <a:buSzPts val="444"/>
              <a:buNone/>
            </a:pPr>
            <a:r>
              <a:rPr lang="en" sz="1344"/>
              <a:t>Bentonville High School 3430                 				Abby Hastings</a:t>
            </a:r>
            <a:endParaRPr sz="1344"/>
          </a:p>
          <a:p>
            <a:pPr indent="0" lvl="0" marL="0" rtl="0" algn="l">
              <a:lnSpc>
                <a:spcPct val="95000"/>
              </a:lnSpc>
              <a:spcBef>
                <a:spcPts val="1200"/>
              </a:spcBef>
              <a:spcAft>
                <a:spcPts val="0"/>
              </a:spcAft>
              <a:buSzPts val="444"/>
              <a:buNone/>
            </a:pPr>
            <a:r>
              <a:rPr lang="en" sz="1344"/>
              <a:t>Bentonville High School 3430                 				Gabby Combes</a:t>
            </a:r>
            <a:endParaRPr sz="1344"/>
          </a:p>
          <a:p>
            <a:pPr indent="0" lvl="0" marL="0" rtl="0" algn="l">
              <a:lnSpc>
                <a:spcPct val="95000"/>
              </a:lnSpc>
              <a:spcBef>
                <a:spcPts val="1200"/>
              </a:spcBef>
              <a:spcAft>
                <a:spcPts val="0"/>
              </a:spcAft>
              <a:buSzPts val="444"/>
              <a:buNone/>
            </a:pPr>
            <a:r>
              <a:rPr lang="en" sz="1344"/>
              <a:t>North Little Rock High School 8707                 			Theodore Benson</a:t>
            </a:r>
            <a:endParaRPr sz="1344"/>
          </a:p>
          <a:p>
            <a:pPr indent="0" lvl="0" marL="0" rtl="0" algn="l">
              <a:lnSpc>
                <a:spcPct val="95000"/>
              </a:lnSpc>
              <a:spcBef>
                <a:spcPts val="1200"/>
              </a:spcBef>
              <a:spcAft>
                <a:spcPts val="0"/>
              </a:spcAft>
              <a:buSzPts val="444"/>
              <a:buNone/>
            </a:pPr>
            <a:r>
              <a:rPr lang="en" sz="1344"/>
              <a:t>Fayetteville High School 717                   				Sophie Moody</a:t>
            </a:r>
            <a:endParaRPr sz="1344"/>
          </a:p>
          <a:p>
            <a:pPr indent="0" lvl="0" marL="0" rtl="0" algn="l">
              <a:lnSpc>
                <a:spcPct val="95000"/>
              </a:lnSpc>
              <a:spcBef>
                <a:spcPts val="1200"/>
              </a:spcBef>
              <a:spcAft>
                <a:spcPts val="0"/>
              </a:spcAft>
              <a:buSzPts val="444"/>
              <a:buNone/>
            </a:pPr>
            <a:r>
              <a:rPr lang="en" sz="1344"/>
              <a:t>Cabot High School 2763                					Leanna (Danielle) Rogers</a:t>
            </a:r>
            <a:endParaRPr sz="1344"/>
          </a:p>
          <a:p>
            <a:pPr indent="0" lvl="0" marL="0" rtl="0" algn="l">
              <a:lnSpc>
                <a:spcPct val="95000"/>
              </a:lnSpc>
              <a:spcBef>
                <a:spcPts val="1200"/>
              </a:spcBef>
              <a:spcAft>
                <a:spcPts val="1200"/>
              </a:spcAft>
              <a:buSzPts val="444"/>
              <a:buNone/>
            </a:pPr>
            <a:r>
              <a:t/>
            </a:r>
            <a:endParaRPr sz="1261"/>
          </a:p>
        </p:txBody>
      </p:sp>
      <p:sp>
        <p:nvSpPr>
          <p:cNvPr id="96" name="Google Shape;96;p20"/>
          <p:cNvSpPr txBox="1"/>
          <p:nvPr>
            <p:ph type="title"/>
          </p:nvPr>
        </p:nvSpPr>
        <p:spPr>
          <a:xfrm>
            <a:off x="813600" y="273100"/>
            <a:ext cx="7516800" cy="142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COSTUME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idx="1" type="subTitle"/>
          </p:nvPr>
        </p:nvSpPr>
        <p:spPr>
          <a:xfrm>
            <a:off x="645650" y="2392975"/>
            <a:ext cx="8074500" cy="2663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SzPct val="42516"/>
              <a:buNone/>
            </a:pPr>
            <a:r>
              <a:rPr lang="en" sz="2199"/>
              <a:t>Fayetteville High School 717				Gigi Vawter</a:t>
            </a:r>
            <a:endParaRPr sz="2199"/>
          </a:p>
          <a:p>
            <a:pPr indent="0" lvl="0" marL="0" rtl="0" algn="l">
              <a:spcBef>
                <a:spcPts val="1200"/>
              </a:spcBef>
              <a:spcAft>
                <a:spcPts val="0"/>
              </a:spcAft>
              <a:buSzPct val="42516"/>
              <a:buNone/>
            </a:pPr>
            <a:r>
              <a:rPr lang="en" sz="2199"/>
              <a:t>Pulaski Academy 7055						Emily McCarver</a:t>
            </a:r>
            <a:endParaRPr sz="2199"/>
          </a:p>
          <a:p>
            <a:pPr indent="0" lvl="0" marL="0" rtl="0" algn="l">
              <a:spcBef>
                <a:spcPts val="1200"/>
              </a:spcBef>
              <a:spcAft>
                <a:spcPts val="0"/>
              </a:spcAft>
              <a:buSzPct val="42516"/>
              <a:buNone/>
            </a:pPr>
            <a:r>
              <a:rPr lang="en" sz="2199"/>
              <a:t>Parkview Arts/Science Magnet 7955		Zaryah Smith</a:t>
            </a:r>
            <a:endParaRPr sz="2199"/>
          </a:p>
          <a:p>
            <a:pPr indent="0" lvl="0" marL="0" rtl="0" algn="l">
              <a:spcBef>
                <a:spcPts val="1200"/>
              </a:spcBef>
              <a:spcAft>
                <a:spcPts val="0"/>
              </a:spcAft>
              <a:buSzPct val="42516"/>
              <a:buNone/>
            </a:pPr>
            <a:r>
              <a:rPr lang="en" sz="2199"/>
              <a:t>Batesville High School 6564				Moriah Beyer</a:t>
            </a:r>
            <a:endParaRPr sz="2199"/>
          </a:p>
          <a:p>
            <a:pPr indent="0" lvl="0" marL="0" rtl="0" algn="l">
              <a:spcBef>
                <a:spcPts val="1200"/>
              </a:spcBef>
              <a:spcAft>
                <a:spcPts val="0"/>
              </a:spcAft>
              <a:buSzPct val="42516"/>
              <a:buNone/>
            </a:pPr>
            <a:r>
              <a:t/>
            </a:r>
            <a:endParaRPr sz="2199"/>
          </a:p>
          <a:p>
            <a:pPr indent="0" lvl="0" marL="0" rtl="0" algn="l">
              <a:spcBef>
                <a:spcPts val="1200"/>
              </a:spcBef>
              <a:spcAft>
                <a:spcPts val="1200"/>
              </a:spcAft>
              <a:buSzPct val="46172"/>
              <a:buNone/>
            </a:pPr>
            <a:r>
              <a:t/>
            </a:r>
            <a:endParaRPr sz="2025"/>
          </a:p>
        </p:txBody>
      </p:sp>
      <p:sp>
        <p:nvSpPr>
          <p:cNvPr id="102" name="Google Shape;102;p21"/>
          <p:cNvSpPr txBox="1"/>
          <p:nvPr>
            <p:ph type="title"/>
          </p:nvPr>
        </p:nvSpPr>
        <p:spPr>
          <a:xfrm>
            <a:off x="813600" y="553350"/>
            <a:ext cx="7516800" cy="142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COSTUME CONSTRUCTION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spian Festival 2023 - Galactic Groov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